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b0b0c660d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fb82f5d6c4d03"/>
  </p:sldMasterIdLst>
  <p:sldIdLst>
    <p:sldId xmlns:r="http://schemas.openxmlformats.org/officeDocument/2006/relationships" id="256" r:id="Rea70f750292c4d39"/>
    <p:sldId xmlns:r="http://schemas.openxmlformats.org/officeDocument/2006/relationships" id="257" r:id="Rde4de5b119334a8a"/>
    <p:sldId xmlns:r="http://schemas.openxmlformats.org/officeDocument/2006/relationships" id="258" r:id="Rf3e960b7961e4f55"/>
    <p:sldId xmlns:r="http://schemas.openxmlformats.org/officeDocument/2006/relationships" id="259" r:id="Ra29be76027fd485a"/>
    <p:sldId xmlns:r="http://schemas.openxmlformats.org/officeDocument/2006/relationships" id="260" r:id="R48a461ed380940d7"/>
    <p:sldId xmlns:r="http://schemas.openxmlformats.org/officeDocument/2006/relationships" id="261" r:id="R3991004bcdb94eb3"/>
    <p:sldId xmlns:r="http://schemas.openxmlformats.org/officeDocument/2006/relationships" id="262" r:id="R61b76a05463a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fb82f5d6c4d03" /><Relationship Type="http://schemas.openxmlformats.org/officeDocument/2006/relationships/slide" Target="/ppt/slides/slide1.xml" Id="Rea70f750292c4d39" /><Relationship Type="http://schemas.openxmlformats.org/officeDocument/2006/relationships/slide" Target="/ppt/slides/slide2.xml" Id="Rde4de5b119334a8a" /><Relationship Type="http://schemas.openxmlformats.org/officeDocument/2006/relationships/slide" Target="/ppt/slides/slide3.xml" Id="Rf3e960b7961e4f55" /><Relationship Type="http://schemas.openxmlformats.org/officeDocument/2006/relationships/slide" Target="/ppt/slides/slide4.xml" Id="Ra29be76027fd485a" /><Relationship Type="http://schemas.openxmlformats.org/officeDocument/2006/relationships/slide" Target="/ppt/slides/slide5.xml" Id="R48a461ed380940d7" /><Relationship Type="http://schemas.openxmlformats.org/officeDocument/2006/relationships/slide" Target="/ppt/slides/slide6.xml" Id="R3991004bcdb94eb3" /><Relationship Type="http://schemas.openxmlformats.org/officeDocument/2006/relationships/slide" Target="/ppt/slides/slide7.xml" Id="R61b76a05463a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f1c286830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cbb6e9974731" /><Relationship Type="http://schemas.openxmlformats.org/officeDocument/2006/relationships/theme" Target="/ppt/slideMasters/theme/theme1.xml" Id="Re29436296c42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bcbb6e997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e211e55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a533d3ed6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860c441b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35b8dc0d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0a0c1633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fdb2dced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6517de4ab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GRANSTUEN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40 382 352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HANS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