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ea0c65f6c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66d3084404a40"/>
  </p:sldMasterIdLst>
  <p:sldIdLst>
    <p:sldId xmlns:r="http://schemas.openxmlformats.org/officeDocument/2006/relationships" id="256" r:id="Rad21eb04ceed4f2a"/>
    <p:sldId xmlns:r="http://schemas.openxmlformats.org/officeDocument/2006/relationships" id="257" r:id="Ra0481e78d3bd4430"/>
    <p:sldId xmlns:r="http://schemas.openxmlformats.org/officeDocument/2006/relationships" id="258" r:id="R274c16e6e2ee4873"/>
    <p:sldId xmlns:r="http://schemas.openxmlformats.org/officeDocument/2006/relationships" id="259" r:id="R7a1ca80b97914b8d"/>
    <p:sldId xmlns:r="http://schemas.openxmlformats.org/officeDocument/2006/relationships" id="260" r:id="Rf0a799c5bd9e4d06"/>
    <p:sldId xmlns:r="http://schemas.openxmlformats.org/officeDocument/2006/relationships" id="261" r:id="R5f7e3fc3626d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66d3084404a40" /><Relationship Type="http://schemas.openxmlformats.org/officeDocument/2006/relationships/slide" Target="/ppt/slides/slide1.xml" Id="Rad21eb04ceed4f2a" /><Relationship Type="http://schemas.openxmlformats.org/officeDocument/2006/relationships/slide" Target="/ppt/slides/slide2.xml" Id="Ra0481e78d3bd4430" /><Relationship Type="http://schemas.openxmlformats.org/officeDocument/2006/relationships/slide" Target="/ppt/slides/slide3.xml" Id="R274c16e6e2ee4873" /><Relationship Type="http://schemas.openxmlformats.org/officeDocument/2006/relationships/slide" Target="/ppt/slides/slide4.xml" Id="R7a1ca80b97914b8d" /><Relationship Type="http://schemas.openxmlformats.org/officeDocument/2006/relationships/slide" Target="/ppt/slides/slide5.xml" Id="Rf0a799c5bd9e4d06" /><Relationship Type="http://schemas.openxmlformats.org/officeDocument/2006/relationships/slide" Target="/ppt/slides/slide6.xml" Id="R5f7e3fc3626d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75aadcc03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bb7b465924a5d" /><Relationship Type="http://schemas.openxmlformats.org/officeDocument/2006/relationships/theme" Target="/ppt/slideMasters/theme/theme1.xml" Id="R93e99e97ecff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bb7b46592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cfa07493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e175fd81b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aa3714648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19eb80fee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d699465c5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ac4649d08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GRANSTUEN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