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69a42b06b1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fcc606d2a4b35"/>
  </p:sldMasterIdLst>
  <p:sldIdLst>
    <p:sldId xmlns:r="http://schemas.openxmlformats.org/officeDocument/2006/relationships" id="256" r:id="R15bb41705a7549f7"/>
    <p:sldId xmlns:r="http://schemas.openxmlformats.org/officeDocument/2006/relationships" id="257" r:id="R9b791abf5e0e4a43"/>
    <p:sldId xmlns:r="http://schemas.openxmlformats.org/officeDocument/2006/relationships" id="258" r:id="R7694918a7e474a5e"/>
    <p:sldId xmlns:r="http://schemas.openxmlformats.org/officeDocument/2006/relationships" id="259" r:id="Rc43dbb30a1484e19"/>
    <p:sldId xmlns:r="http://schemas.openxmlformats.org/officeDocument/2006/relationships" id="260" r:id="Rff06b2e89be24b52"/>
    <p:sldId xmlns:r="http://schemas.openxmlformats.org/officeDocument/2006/relationships" id="261" r:id="Rdcf64438cc394e34"/>
    <p:sldId xmlns:r="http://schemas.openxmlformats.org/officeDocument/2006/relationships" id="262" r:id="Ra8e3e8f408b9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fcc606d2a4b35" /><Relationship Type="http://schemas.openxmlformats.org/officeDocument/2006/relationships/slide" Target="/ppt/slides/slide1.xml" Id="R15bb41705a7549f7" /><Relationship Type="http://schemas.openxmlformats.org/officeDocument/2006/relationships/slide" Target="/ppt/slides/slide2.xml" Id="R9b791abf5e0e4a43" /><Relationship Type="http://schemas.openxmlformats.org/officeDocument/2006/relationships/slide" Target="/ppt/slides/slide3.xml" Id="R7694918a7e474a5e" /><Relationship Type="http://schemas.openxmlformats.org/officeDocument/2006/relationships/slide" Target="/ppt/slides/slide4.xml" Id="Rc43dbb30a1484e19" /><Relationship Type="http://schemas.openxmlformats.org/officeDocument/2006/relationships/slide" Target="/ppt/slides/slide5.xml" Id="Rff06b2e89be24b52" /><Relationship Type="http://schemas.openxmlformats.org/officeDocument/2006/relationships/slide" Target="/ppt/slides/slide6.xml" Id="Rdcf64438cc394e34" /><Relationship Type="http://schemas.openxmlformats.org/officeDocument/2006/relationships/slide" Target="/ppt/slides/slide7.xml" Id="Ra8e3e8f408b9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a4e1e37f0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3a9a60e5f4666" /><Relationship Type="http://schemas.openxmlformats.org/officeDocument/2006/relationships/theme" Target="/ppt/slideMasters/theme/theme1.xml" Id="R508d4237e0b3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3a9a60e5f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2ce07778f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e52101478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3e28ece44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fad2ecb50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cfe9c686c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6becf124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dded44686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