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377dc8e3e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bc17ae53f4f32"/>
  </p:sldMasterIdLst>
  <p:sldIdLst>
    <p:sldId xmlns:r="http://schemas.openxmlformats.org/officeDocument/2006/relationships" id="256" r:id="R408a09f097ea42d6"/>
    <p:sldId xmlns:r="http://schemas.openxmlformats.org/officeDocument/2006/relationships" id="257" r:id="Rab0b4f87a4a54bb8"/>
    <p:sldId xmlns:r="http://schemas.openxmlformats.org/officeDocument/2006/relationships" id="258" r:id="R5d0c319fac9a4c65"/>
    <p:sldId xmlns:r="http://schemas.openxmlformats.org/officeDocument/2006/relationships" id="259" r:id="R808f0c54a46c4b90"/>
    <p:sldId xmlns:r="http://schemas.openxmlformats.org/officeDocument/2006/relationships" id="260" r:id="R29d0c09d5147438f"/>
    <p:sldId xmlns:r="http://schemas.openxmlformats.org/officeDocument/2006/relationships" id="261" r:id="R72cfba4c2240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bc17ae53f4f32" /><Relationship Type="http://schemas.openxmlformats.org/officeDocument/2006/relationships/slide" Target="/ppt/slides/slide1.xml" Id="R408a09f097ea42d6" /><Relationship Type="http://schemas.openxmlformats.org/officeDocument/2006/relationships/slide" Target="/ppt/slides/slide2.xml" Id="Rab0b4f87a4a54bb8" /><Relationship Type="http://schemas.openxmlformats.org/officeDocument/2006/relationships/slide" Target="/ppt/slides/slide3.xml" Id="R5d0c319fac9a4c65" /><Relationship Type="http://schemas.openxmlformats.org/officeDocument/2006/relationships/slide" Target="/ppt/slides/slide4.xml" Id="R808f0c54a46c4b90" /><Relationship Type="http://schemas.openxmlformats.org/officeDocument/2006/relationships/slide" Target="/ppt/slides/slide5.xml" Id="R29d0c09d5147438f" /><Relationship Type="http://schemas.openxmlformats.org/officeDocument/2006/relationships/slide" Target="/ppt/slides/slide6.xml" Id="R72cfba4c2240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cc0e9dac7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bd21746054013" /><Relationship Type="http://schemas.openxmlformats.org/officeDocument/2006/relationships/theme" Target="/ppt/slideMasters/theme/theme1.xml" Id="R3bc3c44456bf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bd2174605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ba1af42f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1126c98f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0472b990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dd3f8af9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0c6592a8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5aefb84be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