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11ff3b333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6f91a7d924efc"/>
  </p:sldMasterIdLst>
  <p:sldIdLst>
    <p:sldId xmlns:r="http://schemas.openxmlformats.org/officeDocument/2006/relationships" id="256" r:id="R683946294514471c"/>
    <p:sldId xmlns:r="http://schemas.openxmlformats.org/officeDocument/2006/relationships" id="257" r:id="R22757b2efedd47bd"/>
    <p:sldId xmlns:r="http://schemas.openxmlformats.org/officeDocument/2006/relationships" id="258" r:id="R0df3fb6375ac4c6a"/>
    <p:sldId xmlns:r="http://schemas.openxmlformats.org/officeDocument/2006/relationships" id="259" r:id="Rb66b116158264d19"/>
    <p:sldId xmlns:r="http://schemas.openxmlformats.org/officeDocument/2006/relationships" id="260" r:id="R524e7bd1125e4b62"/>
    <p:sldId xmlns:r="http://schemas.openxmlformats.org/officeDocument/2006/relationships" id="261" r:id="R6bbda8ae920d4a77"/>
    <p:sldId xmlns:r="http://schemas.openxmlformats.org/officeDocument/2006/relationships" id="262" r:id="R43d55a0c1983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6f91a7d924efc" /><Relationship Type="http://schemas.openxmlformats.org/officeDocument/2006/relationships/slide" Target="/ppt/slides/slide1.xml" Id="R683946294514471c" /><Relationship Type="http://schemas.openxmlformats.org/officeDocument/2006/relationships/slide" Target="/ppt/slides/slide2.xml" Id="R22757b2efedd47bd" /><Relationship Type="http://schemas.openxmlformats.org/officeDocument/2006/relationships/slide" Target="/ppt/slides/slide3.xml" Id="R0df3fb6375ac4c6a" /><Relationship Type="http://schemas.openxmlformats.org/officeDocument/2006/relationships/slide" Target="/ppt/slides/slide4.xml" Id="Rb66b116158264d19" /><Relationship Type="http://schemas.openxmlformats.org/officeDocument/2006/relationships/slide" Target="/ppt/slides/slide5.xml" Id="R524e7bd1125e4b62" /><Relationship Type="http://schemas.openxmlformats.org/officeDocument/2006/relationships/slide" Target="/ppt/slides/slide6.xml" Id="R6bbda8ae920d4a77" /><Relationship Type="http://schemas.openxmlformats.org/officeDocument/2006/relationships/slide" Target="/ppt/slides/slide7.xml" Id="R43d55a0c1983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1fa327dc7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7997a8e0b4600" /><Relationship Type="http://schemas.openxmlformats.org/officeDocument/2006/relationships/theme" Target="/ppt/slideMasters/theme/theme1.xml" Id="Rbd50057be1fe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7997a8e0b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262fc4692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c7e5f1762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87484b00f4f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a2816642b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3e49a82bd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631a4ab8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d1d8303c0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GJERDE 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HANSEN REVISJON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1 232 207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ARNLAUG GJERDE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agh@ghrevisjon.no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989 132 903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