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c0b53df5b43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a90e877194410"/>
  </p:sldMasterIdLst>
  <p:sldIdLst>
    <p:sldId xmlns:r="http://schemas.openxmlformats.org/officeDocument/2006/relationships" id="256" r:id="R8505d71214d24e72"/>
    <p:sldId xmlns:r="http://schemas.openxmlformats.org/officeDocument/2006/relationships" id="257" r:id="R901005f691be4ddd"/>
    <p:sldId xmlns:r="http://schemas.openxmlformats.org/officeDocument/2006/relationships" id="258" r:id="Rfd5781a3649843ec"/>
    <p:sldId xmlns:r="http://schemas.openxmlformats.org/officeDocument/2006/relationships" id="259" r:id="R2941e00564304bd2"/>
    <p:sldId xmlns:r="http://schemas.openxmlformats.org/officeDocument/2006/relationships" id="260" r:id="Rce053348a4de4522"/>
    <p:sldId xmlns:r="http://schemas.openxmlformats.org/officeDocument/2006/relationships" id="261" r:id="R30f0a41b25844f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a90e877194410" /><Relationship Type="http://schemas.openxmlformats.org/officeDocument/2006/relationships/slide" Target="/ppt/slides/slide1.xml" Id="R8505d71214d24e72" /><Relationship Type="http://schemas.openxmlformats.org/officeDocument/2006/relationships/slide" Target="/ppt/slides/slide2.xml" Id="R901005f691be4ddd" /><Relationship Type="http://schemas.openxmlformats.org/officeDocument/2006/relationships/slide" Target="/ppt/slides/slide3.xml" Id="Rfd5781a3649843ec" /><Relationship Type="http://schemas.openxmlformats.org/officeDocument/2006/relationships/slide" Target="/ppt/slides/slide4.xml" Id="R2941e00564304bd2" /><Relationship Type="http://schemas.openxmlformats.org/officeDocument/2006/relationships/slide" Target="/ppt/slides/slide5.xml" Id="Rce053348a4de4522" /><Relationship Type="http://schemas.openxmlformats.org/officeDocument/2006/relationships/slide" Target="/ppt/slides/slide6.xml" Id="R30f0a41b25844f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6c213fcfb4e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4e8bbb5f4db9" /><Relationship Type="http://schemas.openxmlformats.org/officeDocument/2006/relationships/theme" Target="/ppt/slideMasters/theme/theme1.xml" Id="R5135690c20c6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84e8bbb5f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3d4084f4d4b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8164bdf7c43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38019c0d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1f9f749be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a0196c0124b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75457ede2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PLUDRA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PLUDRA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22 642 605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29 265 291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PLUDRA AS</a:t>
            </a:r>
          </a:p>
        </p:txBody>
      </p:sp>
    </p:spTree>
  </p:cSld>
  <p:clrMapOvr>
    <a:masterClrMapping xmlns:a="http://schemas.openxmlformats.org/drawingml/2006/main"/>
  </p:clrMapOvr>
</p:sld>
</file>