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c43df97dd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f9c1da2e54c82"/>
  </p:sldMasterIdLst>
  <p:sldIdLst>
    <p:sldId xmlns:r="http://schemas.openxmlformats.org/officeDocument/2006/relationships" id="256" r:id="R4ec9a126e12e480c"/>
    <p:sldId xmlns:r="http://schemas.openxmlformats.org/officeDocument/2006/relationships" id="257" r:id="Rb6bc68154d04486e"/>
    <p:sldId xmlns:r="http://schemas.openxmlformats.org/officeDocument/2006/relationships" id="258" r:id="R77f9368500c549c6"/>
    <p:sldId xmlns:r="http://schemas.openxmlformats.org/officeDocument/2006/relationships" id="259" r:id="R472c048eb837413e"/>
    <p:sldId xmlns:r="http://schemas.openxmlformats.org/officeDocument/2006/relationships" id="260" r:id="R1fc471de7e644e4d"/>
    <p:sldId xmlns:r="http://schemas.openxmlformats.org/officeDocument/2006/relationships" id="261" r:id="Rb0ae90888f3140d4"/>
    <p:sldId xmlns:r="http://schemas.openxmlformats.org/officeDocument/2006/relationships" id="262" r:id="R67eaf8deb3c7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f9c1da2e54c82" /><Relationship Type="http://schemas.openxmlformats.org/officeDocument/2006/relationships/slide" Target="/ppt/slides/slide1.xml" Id="R4ec9a126e12e480c" /><Relationship Type="http://schemas.openxmlformats.org/officeDocument/2006/relationships/slide" Target="/ppt/slides/slide2.xml" Id="Rb6bc68154d04486e" /><Relationship Type="http://schemas.openxmlformats.org/officeDocument/2006/relationships/slide" Target="/ppt/slides/slide3.xml" Id="R77f9368500c549c6" /><Relationship Type="http://schemas.openxmlformats.org/officeDocument/2006/relationships/slide" Target="/ppt/slides/slide4.xml" Id="R472c048eb837413e" /><Relationship Type="http://schemas.openxmlformats.org/officeDocument/2006/relationships/slide" Target="/ppt/slides/slide5.xml" Id="R1fc471de7e644e4d" /><Relationship Type="http://schemas.openxmlformats.org/officeDocument/2006/relationships/slide" Target="/ppt/slides/slide6.xml" Id="Rb0ae90888f3140d4" /><Relationship Type="http://schemas.openxmlformats.org/officeDocument/2006/relationships/slide" Target="/ppt/slides/slide7.xml" Id="R67eaf8deb3c7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b4e9c8926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30dcd336747ad" /><Relationship Type="http://schemas.openxmlformats.org/officeDocument/2006/relationships/theme" Target="/ppt/slideMasters/theme/theme1.xml" Id="R7ede0c53715c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30dcd3367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8b31c8ce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044e6092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9357be2c0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f5090285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80b39dcb4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94d71947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f080d6ae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355 329 000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