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753571345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10baa8b78444b"/>
  </p:sldMasterIdLst>
  <p:sldIdLst>
    <p:sldId xmlns:r="http://schemas.openxmlformats.org/officeDocument/2006/relationships" id="256" r:id="R1cfe761575ba43c4"/>
    <p:sldId xmlns:r="http://schemas.openxmlformats.org/officeDocument/2006/relationships" id="257" r:id="R9d9f822443684e57"/>
    <p:sldId xmlns:r="http://schemas.openxmlformats.org/officeDocument/2006/relationships" id="258" r:id="R3437524dbbcd4ee4"/>
    <p:sldId xmlns:r="http://schemas.openxmlformats.org/officeDocument/2006/relationships" id="259" r:id="R1f33802bcfc94c37"/>
    <p:sldId xmlns:r="http://schemas.openxmlformats.org/officeDocument/2006/relationships" id="260" r:id="R6289983e183543ae"/>
    <p:sldId xmlns:r="http://schemas.openxmlformats.org/officeDocument/2006/relationships" id="261" r:id="Rb8dfd257b0fe4360"/>
    <p:sldId xmlns:r="http://schemas.openxmlformats.org/officeDocument/2006/relationships" id="262" r:id="R9034ceb4b440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10baa8b78444b" /><Relationship Type="http://schemas.openxmlformats.org/officeDocument/2006/relationships/slide" Target="/ppt/slides/slide1.xml" Id="R1cfe761575ba43c4" /><Relationship Type="http://schemas.openxmlformats.org/officeDocument/2006/relationships/slide" Target="/ppt/slides/slide2.xml" Id="R9d9f822443684e57" /><Relationship Type="http://schemas.openxmlformats.org/officeDocument/2006/relationships/slide" Target="/ppt/slides/slide3.xml" Id="R3437524dbbcd4ee4" /><Relationship Type="http://schemas.openxmlformats.org/officeDocument/2006/relationships/slide" Target="/ppt/slides/slide4.xml" Id="R1f33802bcfc94c37" /><Relationship Type="http://schemas.openxmlformats.org/officeDocument/2006/relationships/slide" Target="/ppt/slides/slide5.xml" Id="R6289983e183543ae" /><Relationship Type="http://schemas.openxmlformats.org/officeDocument/2006/relationships/slide" Target="/ppt/slides/slide6.xml" Id="Rb8dfd257b0fe4360" /><Relationship Type="http://schemas.openxmlformats.org/officeDocument/2006/relationships/slide" Target="/ppt/slides/slide7.xml" Id="R9034ceb4b440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f693eef13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de3f480e44cc" /><Relationship Type="http://schemas.openxmlformats.org/officeDocument/2006/relationships/theme" Target="/ppt/slideMasters/theme/theme1.xml" Id="R35c34525a26a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ade3f480e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3c03cd1b0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d0b96bc36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d88de528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d1c603199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4f85aee1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9a80d628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dda839d27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PTT INVEST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PER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Terje Tveit, Hovlandsstrando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