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6a0347cca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f8332c02b4424"/>
  </p:sldMasterIdLst>
  <p:sldIdLst>
    <p:sldId xmlns:r="http://schemas.openxmlformats.org/officeDocument/2006/relationships" id="256" r:id="Ra255d3bac8e74a10"/>
    <p:sldId xmlns:r="http://schemas.openxmlformats.org/officeDocument/2006/relationships" id="257" r:id="R21a2abbe5eed435d"/>
    <p:sldId xmlns:r="http://schemas.openxmlformats.org/officeDocument/2006/relationships" id="258" r:id="R16d949a44fcd495c"/>
    <p:sldId xmlns:r="http://schemas.openxmlformats.org/officeDocument/2006/relationships" id="259" r:id="R3b6110d4709344f6"/>
    <p:sldId xmlns:r="http://schemas.openxmlformats.org/officeDocument/2006/relationships" id="260" r:id="Rb309d32ac54b4010"/>
    <p:sldId xmlns:r="http://schemas.openxmlformats.org/officeDocument/2006/relationships" id="261" r:id="R61e34a7369af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f8332c02b4424" /><Relationship Type="http://schemas.openxmlformats.org/officeDocument/2006/relationships/slide" Target="/ppt/slides/slide1.xml" Id="Ra255d3bac8e74a10" /><Relationship Type="http://schemas.openxmlformats.org/officeDocument/2006/relationships/slide" Target="/ppt/slides/slide2.xml" Id="R21a2abbe5eed435d" /><Relationship Type="http://schemas.openxmlformats.org/officeDocument/2006/relationships/slide" Target="/ppt/slides/slide3.xml" Id="R16d949a44fcd495c" /><Relationship Type="http://schemas.openxmlformats.org/officeDocument/2006/relationships/slide" Target="/ppt/slides/slide4.xml" Id="R3b6110d4709344f6" /><Relationship Type="http://schemas.openxmlformats.org/officeDocument/2006/relationships/slide" Target="/ppt/slides/slide5.xml" Id="Rb309d32ac54b4010" /><Relationship Type="http://schemas.openxmlformats.org/officeDocument/2006/relationships/slide" Target="/ppt/slides/slide6.xml" Id="R61e34a7369af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8d45c5033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c00c1234c4851" /><Relationship Type="http://schemas.openxmlformats.org/officeDocument/2006/relationships/theme" Target="/ppt/slideMasters/theme/theme1.xml" Id="R2951513caae0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c00c1234c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04c5a4243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fb378ad60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2de1e3e4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4dd63bee6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007ce029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c9ed4bd1d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Terje Tveit, Hovlandsstrando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