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4235d203dc7456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459caa2b7a54009"/>
  </p:sldMasterIdLst>
  <p:sldIdLst>
    <p:sldId xmlns:r="http://schemas.openxmlformats.org/officeDocument/2006/relationships" id="256" r:id="R57a42e56cae64769"/>
    <p:sldId xmlns:r="http://schemas.openxmlformats.org/officeDocument/2006/relationships" id="257" r:id="R4b88f3c5f4f84864"/>
    <p:sldId xmlns:r="http://schemas.openxmlformats.org/officeDocument/2006/relationships" id="258" r:id="R08e9011a207f4b93"/>
    <p:sldId xmlns:r="http://schemas.openxmlformats.org/officeDocument/2006/relationships" id="259" r:id="R1fd10093fdab4ef0"/>
    <p:sldId xmlns:r="http://schemas.openxmlformats.org/officeDocument/2006/relationships" id="260" r:id="R530caedc7f194272"/>
    <p:sldId xmlns:r="http://schemas.openxmlformats.org/officeDocument/2006/relationships" id="261" r:id="Ree73684c2f354b23"/>
    <p:sldId xmlns:r="http://schemas.openxmlformats.org/officeDocument/2006/relationships" id="262" r:id="Rd9640c3a94da4e9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459caa2b7a54009" /><Relationship Type="http://schemas.openxmlformats.org/officeDocument/2006/relationships/slide" Target="/ppt/slides/slide1.xml" Id="R57a42e56cae64769" /><Relationship Type="http://schemas.openxmlformats.org/officeDocument/2006/relationships/slide" Target="/ppt/slides/slide2.xml" Id="R4b88f3c5f4f84864" /><Relationship Type="http://schemas.openxmlformats.org/officeDocument/2006/relationships/slide" Target="/ppt/slides/slide3.xml" Id="R08e9011a207f4b93" /><Relationship Type="http://schemas.openxmlformats.org/officeDocument/2006/relationships/slide" Target="/ppt/slides/slide4.xml" Id="R1fd10093fdab4ef0" /><Relationship Type="http://schemas.openxmlformats.org/officeDocument/2006/relationships/slide" Target="/ppt/slides/slide5.xml" Id="R530caedc7f194272" /><Relationship Type="http://schemas.openxmlformats.org/officeDocument/2006/relationships/slide" Target="/ppt/slides/slide6.xml" Id="Ree73684c2f354b23" /><Relationship Type="http://schemas.openxmlformats.org/officeDocument/2006/relationships/slide" Target="/ppt/slides/slide7.xml" Id="Rd9640c3a94da4e9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6a20e55367f4d1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039a893fca4e69" /><Relationship Type="http://schemas.openxmlformats.org/officeDocument/2006/relationships/theme" Target="/ppt/slideMasters/theme/theme1.xml" Id="R8f694ecc47294cf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0039a893fca4e6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0823a5dbcd445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02bc7a7618468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d350c9612c488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66bcec66e846c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ac46fedf8544d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7c072628ca46f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f478a4494f46f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NOTE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NOTE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NOTE AS ble etablert [år] og holder til i Molde.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NOTE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NOTE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NOTE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−73 133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12 864 034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77 293 076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91 840 047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NOTE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ANNE TONE STEINSVIK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NOTE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Norsk Mineral AS, Eikremsvingen 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6422 Molde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71 21 97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anne.tone.steinsvik@nomin.no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989 128 396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NOTE AS</a:t>
            </a:r>
          </a:p>
        </p:txBody>
      </p:sp>
    </p:spTree>
  </p:cSld>
  <p:clrMapOvr>
    <a:masterClrMapping xmlns:a="http://schemas.openxmlformats.org/drawingml/2006/main"/>
  </p:clrMapOvr>
</p:sld>
</file>