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e7b2613a2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01288ae2254ce7"/>
  </p:sldMasterIdLst>
  <p:sldIdLst>
    <p:sldId xmlns:r="http://schemas.openxmlformats.org/officeDocument/2006/relationships" id="256" r:id="R4b9646c51d9e4ead"/>
    <p:sldId xmlns:r="http://schemas.openxmlformats.org/officeDocument/2006/relationships" id="257" r:id="R0f7c1fe2acfd46ec"/>
    <p:sldId xmlns:r="http://schemas.openxmlformats.org/officeDocument/2006/relationships" id="258" r:id="R66a9808b3a82406d"/>
    <p:sldId xmlns:r="http://schemas.openxmlformats.org/officeDocument/2006/relationships" id="259" r:id="R1f9dcd3640f2405c"/>
    <p:sldId xmlns:r="http://schemas.openxmlformats.org/officeDocument/2006/relationships" id="260" r:id="R8b0d691f443943f6"/>
    <p:sldId xmlns:r="http://schemas.openxmlformats.org/officeDocument/2006/relationships" id="261" r:id="Re3ede0bcc4cc4944"/>
    <p:sldId xmlns:r="http://schemas.openxmlformats.org/officeDocument/2006/relationships" id="262" r:id="R1fcb8c06c0be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1288ae2254ce7" /><Relationship Type="http://schemas.openxmlformats.org/officeDocument/2006/relationships/slide" Target="/ppt/slides/slide1.xml" Id="R4b9646c51d9e4ead" /><Relationship Type="http://schemas.openxmlformats.org/officeDocument/2006/relationships/slide" Target="/ppt/slides/slide2.xml" Id="R0f7c1fe2acfd46ec" /><Relationship Type="http://schemas.openxmlformats.org/officeDocument/2006/relationships/slide" Target="/ppt/slides/slide3.xml" Id="R66a9808b3a82406d" /><Relationship Type="http://schemas.openxmlformats.org/officeDocument/2006/relationships/slide" Target="/ppt/slides/slide4.xml" Id="R1f9dcd3640f2405c" /><Relationship Type="http://schemas.openxmlformats.org/officeDocument/2006/relationships/slide" Target="/ppt/slides/slide5.xml" Id="R8b0d691f443943f6" /><Relationship Type="http://schemas.openxmlformats.org/officeDocument/2006/relationships/slide" Target="/ppt/slides/slide6.xml" Id="Re3ede0bcc4cc4944" /><Relationship Type="http://schemas.openxmlformats.org/officeDocument/2006/relationships/slide" Target="/ppt/slides/slide7.xml" Id="R1fcb8c06c0be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80830e2cd43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ba46ddea04b7e" /><Relationship Type="http://schemas.openxmlformats.org/officeDocument/2006/relationships/theme" Target="/ppt/slideMasters/theme/theme1.xml" Id="R6b1e1d79393e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fba46ddea0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5b44c9b7f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ff2bb37b4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15167924645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0fd77cae045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3785fcf20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51b364ef44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439d3cee45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TMI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1 572 474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8 747 535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9 357 936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Slaggveien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TMI AS</a:t>
            </a:r>
          </a:p>
        </p:txBody>
      </p:sp>
    </p:spTree>
  </p:cSld>
  <p:clrMapOvr>
    <a:masterClrMapping xmlns:a="http://schemas.openxmlformats.org/drawingml/2006/main"/>
  </p:clrMapOvr>
</p:sld>
</file>