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6a3773051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4073e439b4d1c"/>
  </p:sldMasterIdLst>
  <p:sldIdLst>
    <p:sldId xmlns:r="http://schemas.openxmlformats.org/officeDocument/2006/relationships" id="256" r:id="R05712ec41e7b4130"/>
    <p:sldId xmlns:r="http://schemas.openxmlformats.org/officeDocument/2006/relationships" id="257" r:id="R808b1f98137b47fb"/>
    <p:sldId xmlns:r="http://schemas.openxmlformats.org/officeDocument/2006/relationships" id="258" r:id="Rf80eb8f2160f4121"/>
    <p:sldId xmlns:r="http://schemas.openxmlformats.org/officeDocument/2006/relationships" id="259" r:id="Re75670d577a24802"/>
    <p:sldId xmlns:r="http://schemas.openxmlformats.org/officeDocument/2006/relationships" id="260" r:id="Rc3eb4affa58f479e"/>
    <p:sldId xmlns:r="http://schemas.openxmlformats.org/officeDocument/2006/relationships" id="261" r:id="R2bcca344341e4ad1"/>
    <p:sldId xmlns:r="http://schemas.openxmlformats.org/officeDocument/2006/relationships" id="262" r:id="Rc7b1bcc7a69a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4073e439b4d1c" /><Relationship Type="http://schemas.openxmlformats.org/officeDocument/2006/relationships/slide" Target="/ppt/slides/slide1.xml" Id="R05712ec41e7b4130" /><Relationship Type="http://schemas.openxmlformats.org/officeDocument/2006/relationships/slide" Target="/ppt/slides/slide2.xml" Id="R808b1f98137b47fb" /><Relationship Type="http://schemas.openxmlformats.org/officeDocument/2006/relationships/slide" Target="/ppt/slides/slide3.xml" Id="Rf80eb8f2160f4121" /><Relationship Type="http://schemas.openxmlformats.org/officeDocument/2006/relationships/slide" Target="/ppt/slides/slide4.xml" Id="Re75670d577a24802" /><Relationship Type="http://schemas.openxmlformats.org/officeDocument/2006/relationships/slide" Target="/ppt/slides/slide5.xml" Id="Rc3eb4affa58f479e" /><Relationship Type="http://schemas.openxmlformats.org/officeDocument/2006/relationships/slide" Target="/ppt/slides/slide6.xml" Id="R2bcca344341e4ad1" /><Relationship Type="http://schemas.openxmlformats.org/officeDocument/2006/relationships/slide" Target="/ppt/slides/slide7.xml" Id="Rc7b1bcc7a69a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5cd6b8d34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f30784eb40a1" /><Relationship Type="http://schemas.openxmlformats.org/officeDocument/2006/relationships/theme" Target="/ppt/slideMasters/theme/theme1.xml" Id="R635ddd397694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3f30784eb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a967f7a5e40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996036e4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cfe47dc4f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b5674edd2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8e4eca316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9de40cf5b46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dde3e9571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MÅNEBAKKEN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MÅNEBAKKEN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71 950 454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747 699 142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752 328 273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 AND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PERTINAX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ANNE KLEPPA STENSRUD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ANNE KLEPPA STENSRUD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