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d27b3c5bd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ece3ac30543d2"/>
  </p:sldMasterIdLst>
  <p:sldIdLst>
    <p:sldId xmlns:r="http://schemas.openxmlformats.org/officeDocument/2006/relationships" id="256" r:id="R381984df3ef64003"/>
    <p:sldId xmlns:r="http://schemas.openxmlformats.org/officeDocument/2006/relationships" id="257" r:id="Rda49b299550d4a7a"/>
    <p:sldId xmlns:r="http://schemas.openxmlformats.org/officeDocument/2006/relationships" id="258" r:id="R2057d4452cec4fa6"/>
    <p:sldId xmlns:r="http://schemas.openxmlformats.org/officeDocument/2006/relationships" id="259" r:id="R3fdf04d6654e4765"/>
    <p:sldId xmlns:r="http://schemas.openxmlformats.org/officeDocument/2006/relationships" id="260" r:id="R02adf4bcbfa44c9c"/>
    <p:sldId xmlns:r="http://schemas.openxmlformats.org/officeDocument/2006/relationships" id="261" r:id="R3c47689000154399"/>
    <p:sldId xmlns:r="http://schemas.openxmlformats.org/officeDocument/2006/relationships" id="262" r:id="Rbffe42f4e774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ece3ac30543d2" /><Relationship Type="http://schemas.openxmlformats.org/officeDocument/2006/relationships/slide" Target="/ppt/slides/slide1.xml" Id="R381984df3ef64003" /><Relationship Type="http://schemas.openxmlformats.org/officeDocument/2006/relationships/slide" Target="/ppt/slides/slide2.xml" Id="Rda49b299550d4a7a" /><Relationship Type="http://schemas.openxmlformats.org/officeDocument/2006/relationships/slide" Target="/ppt/slides/slide3.xml" Id="R2057d4452cec4fa6" /><Relationship Type="http://schemas.openxmlformats.org/officeDocument/2006/relationships/slide" Target="/ppt/slides/slide4.xml" Id="R3fdf04d6654e4765" /><Relationship Type="http://schemas.openxmlformats.org/officeDocument/2006/relationships/slide" Target="/ppt/slides/slide5.xml" Id="R02adf4bcbfa44c9c" /><Relationship Type="http://schemas.openxmlformats.org/officeDocument/2006/relationships/slide" Target="/ppt/slides/slide6.xml" Id="R3c47689000154399" /><Relationship Type="http://schemas.openxmlformats.org/officeDocument/2006/relationships/slide" Target="/ppt/slides/slide7.xml" Id="Rbffe42f4e774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419ec29e7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fa10bee24d7b" /><Relationship Type="http://schemas.openxmlformats.org/officeDocument/2006/relationships/theme" Target="/ppt/slideMasters/theme/theme1.xml" Id="Raafa0fe744f3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afa10bee2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ce50f241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e44ce599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64c2d632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b305b154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ee287ecf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7c7a4ccf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1a5b8abc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28 465 196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25 840 856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186 750 812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WOLLERT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