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3f054b32c244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ce24ea3eaa4e92"/>
  </p:sldMasterIdLst>
  <p:sldIdLst>
    <p:sldId xmlns:r="http://schemas.openxmlformats.org/officeDocument/2006/relationships" id="256" r:id="R8951194df0cb4529"/>
    <p:sldId xmlns:r="http://schemas.openxmlformats.org/officeDocument/2006/relationships" id="257" r:id="Rf9b9fe0ef43c44ae"/>
    <p:sldId xmlns:r="http://schemas.openxmlformats.org/officeDocument/2006/relationships" id="258" r:id="R118150ccde1e4f93"/>
    <p:sldId xmlns:r="http://schemas.openxmlformats.org/officeDocument/2006/relationships" id="259" r:id="R4d9098c612df4175"/>
    <p:sldId xmlns:r="http://schemas.openxmlformats.org/officeDocument/2006/relationships" id="260" r:id="R8d2000fe95984761"/>
    <p:sldId xmlns:r="http://schemas.openxmlformats.org/officeDocument/2006/relationships" id="261" r:id="Rb6f217fe3eea4b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ce24ea3eaa4e92" /><Relationship Type="http://schemas.openxmlformats.org/officeDocument/2006/relationships/slide" Target="/ppt/slides/slide1.xml" Id="R8951194df0cb4529" /><Relationship Type="http://schemas.openxmlformats.org/officeDocument/2006/relationships/slide" Target="/ppt/slides/slide2.xml" Id="Rf9b9fe0ef43c44ae" /><Relationship Type="http://schemas.openxmlformats.org/officeDocument/2006/relationships/slide" Target="/ppt/slides/slide3.xml" Id="R118150ccde1e4f93" /><Relationship Type="http://schemas.openxmlformats.org/officeDocument/2006/relationships/slide" Target="/ppt/slides/slide4.xml" Id="R4d9098c612df4175" /><Relationship Type="http://schemas.openxmlformats.org/officeDocument/2006/relationships/slide" Target="/ppt/slides/slide5.xml" Id="R8d2000fe95984761" /><Relationship Type="http://schemas.openxmlformats.org/officeDocument/2006/relationships/slide" Target="/ppt/slides/slide6.xml" Id="Rb6f217fe3eea4b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9cca2ad5641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889a831074851" /><Relationship Type="http://schemas.openxmlformats.org/officeDocument/2006/relationships/theme" Target="/ppt/slideMasters/theme/theme1.xml" Id="R5c58ec5707354b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5889a8310748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29d4ca5ff48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b63f9f3094f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6f236854041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68b1059aa41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693d111e54c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654bc07dd41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Wollert Hvide, Sørbyhaugen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13 81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wh@sector.no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989 118 404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