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34a46eff84a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54cac74d34d4a"/>
  </p:sldMasterIdLst>
  <p:sldIdLst>
    <p:sldId xmlns:r="http://schemas.openxmlformats.org/officeDocument/2006/relationships" id="256" r:id="R24a8ed32ad8841f5"/>
    <p:sldId xmlns:r="http://schemas.openxmlformats.org/officeDocument/2006/relationships" id="257" r:id="Rfc0c1c4dc7cf4567"/>
    <p:sldId xmlns:r="http://schemas.openxmlformats.org/officeDocument/2006/relationships" id="258" r:id="R408a59f7f27944f5"/>
    <p:sldId xmlns:r="http://schemas.openxmlformats.org/officeDocument/2006/relationships" id="259" r:id="R865e925fa93340b5"/>
    <p:sldId xmlns:r="http://schemas.openxmlformats.org/officeDocument/2006/relationships" id="260" r:id="R1d2969a0ed8e4e95"/>
    <p:sldId xmlns:r="http://schemas.openxmlformats.org/officeDocument/2006/relationships" id="261" r:id="Re7acc621ca054b1d"/>
    <p:sldId xmlns:r="http://schemas.openxmlformats.org/officeDocument/2006/relationships" id="262" r:id="R940eb8bb8696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54cac74d34d4a" /><Relationship Type="http://schemas.openxmlformats.org/officeDocument/2006/relationships/slide" Target="/ppt/slides/slide1.xml" Id="R24a8ed32ad8841f5" /><Relationship Type="http://schemas.openxmlformats.org/officeDocument/2006/relationships/slide" Target="/ppt/slides/slide2.xml" Id="Rfc0c1c4dc7cf4567" /><Relationship Type="http://schemas.openxmlformats.org/officeDocument/2006/relationships/slide" Target="/ppt/slides/slide3.xml" Id="R408a59f7f27944f5" /><Relationship Type="http://schemas.openxmlformats.org/officeDocument/2006/relationships/slide" Target="/ppt/slides/slide4.xml" Id="R865e925fa93340b5" /><Relationship Type="http://schemas.openxmlformats.org/officeDocument/2006/relationships/slide" Target="/ppt/slides/slide5.xml" Id="R1d2969a0ed8e4e95" /><Relationship Type="http://schemas.openxmlformats.org/officeDocument/2006/relationships/slide" Target="/ppt/slides/slide6.xml" Id="Re7acc621ca054b1d" /><Relationship Type="http://schemas.openxmlformats.org/officeDocument/2006/relationships/slide" Target="/ppt/slides/slide7.xml" Id="R940eb8bb8696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835ab6154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70440f3bf4d3d" /><Relationship Type="http://schemas.openxmlformats.org/officeDocument/2006/relationships/theme" Target="/ppt/slideMasters/theme/theme1.xml" Id="R3f8ae1f3b89b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f70440f3bf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d5d45f038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c96e733f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0a4ddb392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57d32183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4da932b75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6ed5da26c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7ca330483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26 062 979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25 182 055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24 996 457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229 048 454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245 081 002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ERIK JANSBY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ELISABETH JANSBY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WILHELM JANSBY  –  23,5 %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Sjølyst Regnskap ANS Oppgang A, 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59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per.m@sjolystregnskap.no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