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ad5774e6e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6397a084a4d04"/>
  </p:sldMasterIdLst>
  <p:sldIdLst>
    <p:sldId xmlns:r="http://schemas.openxmlformats.org/officeDocument/2006/relationships" id="256" r:id="Rcbe33d62353f4489"/>
    <p:sldId xmlns:r="http://schemas.openxmlformats.org/officeDocument/2006/relationships" id="257" r:id="Rdfccb4b702954bea"/>
    <p:sldId xmlns:r="http://schemas.openxmlformats.org/officeDocument/2006/relationships" id="258" r:id="R6dc5551a3d0d4027"/>
    <p:sldId xmlns:r="http://schemas.openxmlformats.org/officeDocument/2006/relationships" id="259" r:id="Rbac7ab2573c14daa"/>
    <p:sldId xmlns:r="http://schemas.openxmlformats.org/officeDocument/2006/relationships" id="260" r:id="R11695ebb96f44428"/>
    <p:sldId xmlns:r="http://schemas.openxmlformats.org/officeDocument/2006/relationships" id="261" r:id="R4bbc4a60570c4457"/>
    <p:sldId xmlns:r="http://schemas.openxmlformats.org/officeDocument/2006/relationships" id="262" r:id="Rd9e0b8d5995d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6397a084a4d04" /><Relationship Type="http://schemas.openxmlformats.org/officeDocument/2006/relationships/slide" Target="/ppt/slides/slide1.xml" Id="Rcbe33d62353f4489" /><Relationship Type="http://schemas.openxmlformats.org/officeDocument/2006/relationships/slide" Target="/ppt/slides/slide2.xml" Id="Rdfccb4b702954bea" /><Relationship Type="http://schemas.openxmlformats.org/officeDocument/2006/relationships/slide" Target="/ppt/slides/slide3.xml" Id="R6dc5551a3d0d4027" /><Relationship Type="http://schemas.openxmlformats.org/officeDocument/2006/relationships/slide" Target="/ppt/slides/slide4.xml" Id="Rbac7ab2573c14daa" /><Relationship Type="http://schemas.openxmlformats.org/officeDocument/2006/relationships/slide" Target="/ppt/slides/slide5.xml" Id="R11695ebb96f44428" /><Relationship Type="http://schemas.openxmlformats.org/officeDocument/2006/relationships/slide" Target="/ppt/slides/slide6.xml" Id="R4bbc4a60570c4457" /><Relationship Type="http://schemas.openxmlformats.org/officeDocument/2006/relationships/slide" Target="/ppt/slides/slide7.xml" Id="Rd9e0b8d5995d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6ea286b44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8277ea474de0" /><Relationship Type="http://schemas.openxmlformats.org/officeDocument/2006/relationships/theme" Target="/ppt/slideMasters/theme/theme1.xml" Id="Rac2f96cd910d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88277ea47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7c3d6c49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fc732661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83a3f4490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229aaad5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dec55fb0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c11714f3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3f21b51f9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EILEV ALMANKÅS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ALMANKÅS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EILEV ALMANKÅS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Lektorvegen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21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