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c7281362be34d2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b9664b52ee54c99"/>
  </p:sldMasterIdLst>
  <p:sldIdLst>
    <p:sldId xmlns:r="http://schemas.openxmlformats.org/officeDocument/2006/relationships" id="256" r:id="R5d7a76a650914bf2"/>
    <p:sldId xmlns:r="http://schemas.openxmlformats.org/officeDocument/2006/relationships" id="257" r:id="R202f36359f53418e"/>
    <p:sldId xmlns:r="http://schemas.openxmlformats.org/officeDocument/2006/relationships" id="258" r:id="Rf21075c0ba6f4fc5"/>
    <p:sldId xmlns:r="http://schemas.openxmlformats.org/officeDocument/2006/relationships" id="259" r:id="R15fb18db73614293"/>
    <p:sldId xmlns:r="http://schemas.openxmlformats.org/officeDocument/2006/relationships" id="260" r:id="R3409134e38f440f7"/>
    <p:sldId xmlns:r="http://schemas.openxmlformats.org/officeDocument/2006/relationships" id="261" r:id="Rfedd945e39ca49f9"/>
    <p:sldId xmlns:r="http://schemas.openxmlformats.org/officeDocument/2006/relationships" id="262" r:id="R92e29fa919c9498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9664b52ee54c99" /><Relationship Type="http://schemas.openxmlformats.org/officeDocument/2006/relationships/slide" Target="/ppt/slides/slide1.xml" Id="R5d7a76a650914bf2" /><Relationship Type="http://schemas.openxmlformats.org/officeDocument/2006/relationships/slide" Target="/ppt/slides/slide2.xml" Id="R202f36359f53418e" /><Relationship Type="http://schemas.openxmlformats.org/officeDocument/2006/relationships/slide" Target="/ppt/slides/slide3.xml" Id="Rf21075c0ba6f4fc5" /><Relationship Type="http://schemas.openxmlformats.org/officeDocument/2006/relationships/slide" Target="/ppt/slides/slide4.xml" Id="R15fb18db73614293" /><Relationship Type="http://schemas.openxmlformats.org/officeDocument/2006/relationships/slide" Target="/ppt/slides/slide5.xml" Id="R3409134e38f440f7" /><Relationship Type="http://schemas.openxmlformats.org/officeDocument/2006/relationships/slide" Target="/ppt/slides/slide6.xml" Id="Rfedd945e39ca49f9" /><Relationship Type="http://schemas.openxmlformats.org/officeDocument/2006/relationships/slide" Target="/ppt/slides/slide7.xml" Id="R92e29fa919c9498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b397190c2c453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ed67336e134e8f" /><Relationship Type="http://schemas.openxmlformats.org/officeDocument/2006/relationships/theme" Target="/ppt/slideMasters/theme/theme1.xml" Id="R2a750d6d1e7c4e2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6ed67336e134e8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b64b28c21a4e5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6b271294584d8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923c4c6e96419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4be6284dc04ba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2cf21e42f3479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352ed7b9da47f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aa1a9fcc134fb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LERNES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LERNES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LERNES HOLDING AS ble etablert [år] og holder til i Kyrksæterøra.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LERNES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LERNES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LERNES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1 434 534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4 770 761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192 869 670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206 966 741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LERNES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ROGER LERNES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LERNES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Storoddan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7200 Kyrksæterøra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45 38 66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989 112 201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LERNES HOLDING AS</a:t>
            </a:r>
          </a:p>
        </p:txBody>
      </p:sp>
    </p:spTree>
  </p:cSld>
  <p:clrMapOvr>
    <a:masterClrMapping xmlns:a="http://schemas.openxmlformats.org/drawingml/2006/main"/>
  </p:clrMapOvr>
</p:sld>
</file>