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38ed8cbce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dc72b188964a75"/>
  </p:sldMasterIdLst>
  <p:sldIdLst>
    <p:sldId xmlns:r="http://schemas.openxmlformats.org/officeDocument/2006/relationships" id="256" r:id="Rbde70c208f5a4968"/>
    <p:sldId xmlns:r="http://schemas.openxmlformats.org/officeDocument/2006/relationships" id="257" r:id="R4f5d9fa1b4e74dfb"/>
    <p:sldId xmlns:r="http://schemas.openxmlformats.org/officeDocument/2006/relationships" id="258" r:id="R4fe7ea98fd434b08"/>
    <p:sldId xmlns:r="http://schemas.openxmlformats.org/officeDocument/2006/relationships" id="259" r:id="R0ba0ba280ac34f3f"/>
    <p:sldId xmlns:r="http://schemas.openxmlformats.org/officeDocument/2006/relationships" id="260" r:id="R078bedfc6e1f45c3"/>
    <p:sldId xmlns:r="http://schemas.openxmlformats.org/officeDocument/2006/relationships" id="261" r:id="R4245aadd9a36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c72b188964a75" /><Relationship Type="http://schemas.openxmlformats.org/officeDocument/2006/relationships/slide" Target="/ppt/slides/slide1.xml" Id="Rbde70c208f5a4968" /><Relationship Type="http://schemas.openxmlformats.org/officeDocument/2006/relationships/slide" Target="/ppt/slides/slide2.xml" Id="R4f5d9fa1b4e74dfb" /><Relationship Type="http://schemas.openxmlformats.org/officeDocument/2006/relationships/slide" Target="/ppt/slides/slide3.xml" Id="R4fe7ea98fd434b08" /><Relationship Type="http://schemas.openxmlformats.org/officeDocument/2006/relationships/slide" Target="/ppt/slides/slide4.xml" Id="R0ba0ba280ac34f3f" /><Relationship Type="http://schemas.openxmlformats.org/officeDocument/2006/relationships/slide" Target="/ppt/slides/slide5.xml" Id="R078bedfc6e1f45c3" /><Relationship Type="http://schemas.openxmlformats.org/officeDocument/2006/relationships/slide" Target="/ppt/slides/slide6.xml" Id="R4245aadd9a36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b028588bb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4f8780fd345ca" /><Relationship Type="http://schemas.openxmlformats.org/officeDocument/2006/relationships/theme" Target="/ppt/slideMasters/theme/theme1.xml" Id="R9832b2766223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4f8780fd3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df4914aa6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1513f8242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8a62a5394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09ef4f477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23de81d64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ceaa90990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Storoddan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38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