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e243df32c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2caeb95d440de"/>
  </p:sldMasterIdLst>
  <p:sldIdLst>
    <p:sldId xmlns:r="http://schemas.openxmlformats.org/officeDocument/2006/relationships" id="256" r:id="R8a27fab0afd44b05"/>
    <p:sldId xmlns:r="http://schemas.openxmlformats.org/officeDocument/2006/relationships" id="257" r:id="R1e222a34fb784f6c"/>
    <p:sldId xmlns:r="http://schemas.openxmlformats.org/officeDocument/2006/relationships" id="258" r:id="R1825baaef1354c19"/>
    <p:sldId xmlns:r="http://schemas.openxmlformats.org/officeDocument/2006/relationships" id="259" r:id="R45b14bc80c5a47ea"/>
    <p:sldId xmlns:r="http://schemas.openxmlformats.org/officeDocument/2006/relationships" id="260" r:id="R0d0b19a7eba748b4"/>
    <p:sldId xmlns:r="http://schemas.openxmlformats.org/officeDocument/2006/relationships" id="261" r:id="R7c314bccda1f4bd0"/>
    <p:sldId xmlns:r="http://schemas.openxmlformats.org/officeDocument/2006/relationships" id="262" r:id="R92183496817d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2caeb95d440de" /><Relationship Type="http://schemas.openxmlformats.org/officeDocument/2006/relationships/slide" Target="/ppt/slides/slide1.xml" Id="R8a27fab0afd44b05" /><Relationship Type="http://schemas.openxmlformats.org/officeDocument/2006/relationships/slide" Target="/ppt/slides/slide2.xml" Id="R1e222a34fb784f6c" /><Relationship Type="http://schemas.openxmlformats.org/officeDocument/2006/relationships/slide" Target="/ppt/slides/slide3.xml" Id="R1825baaef1354c19" /><Relationship Type="http://schemas.openxmlformats.org/officeDocument/2006/relationships/slide" Target="/ppt/slides/slide4.xml" Id="R45b14bc80c5a47ea" /><Relationship Type="http://schemas.openxmlformats.org/officeDocument/2006/relationships/slide" Target="/ppt/slides/slide5.xml" Id="R0d0b19a7eba748b4" /><Relationship Type="http://schemas.openxmlformats.org/officeDocument/2006/relationships/slide" Target="/ppt/slides/slide6.xml" Id="R7c314bccda1f4bd0" /><Relationship Type="http://schemas.openxmlformats.org/officeDocument/2006/relationships/slide" Target="/ppt/slides/slide7.xml" Id="R92183496817d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05bbb5fb0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606c5ed94aa6" /><Relationship Type="http://schemas.openxmlformats.org/officeDocument/2006/relationships/theme" Target="/ppt/slideMasters/theme/theme1.xml" Id="R4445fc066eee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8606c5ed9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9c4ab1bb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8c9ee6e00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0522a4acb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53516125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a3a971d6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912170b12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d99e39e8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