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6f551767dc40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1ac8b5ae694a91"/>
  </p:sldMasterIdLst>
  <p:sldIdLst>
    <p:sldId xmlns:r="http://schemas.openxmlformats.org/officeDocument/2006/relationships" id="256" r:id="Rd389c65560634466"/>
    <p:sldId xmlns:r="http://schemas.openxmlformats.org/officeDocument/2006/relationships" id="257" r:id="R8488433e886142df"/>
    <p:sldId xmlns:r="http://schemas.openxmlformats.org/officeDocument/2006/relationships" id="258" r:id="R633fd2e4d49845ca"/>
    <p:sldId xmlns:r="http://schemas.openxmlformats.org/officeDocument/2006/relationships" id="259" r:id="R175d7012263643a1"/>
    <p:sldId xmlns:r="http://schemas.openxmlformats.org/officeDocument/2006/relationships" id="260" r:id="R1cf8c8e23571491c"/>
    <p:sldId xmlns:r="http://schemas.openxmlformats.org/officeDocument/2006/relationships" id="261" r:id="Rcca37f6f7b8b49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ac8b5ae694a91" /><Relationship Type="http://schemas.openxmlformats.org/officeDocument/2006/relationships/slide" Target="/ppt/slides/slide1.xml" Id="Rd389c65560634466" /><Relationship Type="http://schemas.openxmlformats.org/officeDocument/2006/relationships/slide" Target="/ppt/slides/slide2.xml" Id="R8488433e886142df" /><Relationship Type="http://schemas.openxmlformats.org/officeDocument/2006/relationships/slide" Target="/ppt/slides/slide3.xml" Id="R633fd2e4d49845ca" /><Relationship Type="http://schemas.openxmlformats.org/officeDocument/2006/relationships/slide" Target="/ppt/slides/slide4.xml" Id="R175d7012263643a1" /><Relationship Type="http://schemas.openxmlformats.org/officeDocument/2006/relationships/slide" Target="/ppt/slides/slide5.xml" Id="R1cf8c8e23571491c" /><Relationship Type="http://schemas.openxmlformats.org/officeDocument/2006/relationships/slide" Target="/ppt/slides/slide6.xml" Id="Rcca37f6f7b8b49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b60141dae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b2a56d60b4b27" /><Relationship Type="http://schemas.openxmlformats.org/officeDocument/2006/relationships/theme" Target="/ppt/slideMasters/theme/theme1.xml" Id="Rf968dc7525d4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5b2a56d60b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268569d27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f27939e3f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080cddc5b42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f9d9db1754e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c5b759bfb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e2cf46b9640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VEIBY AKONTO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Hvervenmoveien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32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vvapost@ecit.no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989 111 647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