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7af6632e74c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44147f8f344b8b"/>
  </p:sldMasterIdLst>
  <p:sldIdLst>
    <p:sldId xmlns:r="http://schemas.openxmlformats.org/officeDocument/2006/relationships" id="256" r:id="Rb161a70f8ba94659"/>
    <p:sldId xmlns:r="http://schemas.openxmlformats.org/officeDocument/2006/relationships" id="257" r:id="R4bd47428b35c4efd"/>
    <p:sldId xmlns:r="http://schemas.openxmlformats.org/officeDocument/2006/relationships" id="258" r:id="R0cfa52421c074522"/>
    <p:sldId xmlns:r="http://schemas.openxmlformats.org/officeDocument/2006/relationships" id="259" r:id="R5f8a53cd9ed54b44"/>
    <p:sldId xmlns:r="http://schemas.openxmlformats.org/officeDocument/2006/relationships" id="260" r:id="R84347864a89a4cf1"/>
    <p:sldId xmlns:r="http://schemas.openxmlformats.org/officeDocument/2006/relationships" id="261" r:id="R528fe730f55845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44147f8f344b8b" /><Relationship Type="http://schemas.openxmlformats.org/officeDocument/2006/relationships/slide" Target="/ppt/slides/slide1.xml" Id="Rb161a70f8ba94659" /><Relationship Type="http://schemas.openxmlformats.org/officeDocument/2006/relationships/slide" Target="/ppt/slides/slide2.xml" Id="R4bd47428b35c4efd" /><Relationship Type="http://schemas.openxmlformats.org/officeDocument/2006/relationships/slide" Target="/ppt/slides/slide3.xml" Id="R0cfa52421c074522" /><Relationship Type="http://schemas.openxmlformats.org/officeDocument/2006/relationships/slide" Target="/ppt/slides/slide4.xml" Id="R5f8a53cd9ed54b44" /><Relationship Type="http://schemas.openxmlformats.org/officeDocument/2006/relationships/slide" Target="/ppt/slides/slide5.xml" Id="R84347864a89a4cf1" /><Relationship Type="http://schemas.openxmlformats.org/officeDocument/2006/relationships/slide" Target="/ppt/slides/slide6.xml" Id="R528fe730f55845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1b1d8ee6d749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aed7262ce446a" /><Relationship Type="http://schemas.openxmlformats.org/officeDocument/2006/relationships/theme" Target="/ppt/slideMasters/theme/theme1.xml" Id="Rc113886d264946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9aed7262ce44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5063ee192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01faf7fc04c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dfda5195a41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94fe5f23642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14c1a4bfe40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fc0c1c0f846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RHB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Damebyen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4360 Varhaug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989 106 538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RHB HOLDING AS</a:t>
            </a:r>
          </a:p>
        </p:txBody>
      </p:sp>
    </p:spTree>
  </p:cSld>
  <p:clrMapOvr>
    <a:masterClrMapping xmlns:a="http://schemas.openxmlformats.org/drawingml/2006/main"/>
  </p:clrMapOvr>
</p:sld>
</file>