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1eba45c21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1567356a7446c"/>
  </p:sldMasterIdLst>
  <p:sldIdLst>
    <p:sldId xmlns:r="http://schemas.openxmlformats.org/officeDocument/2006/relationships" id="256" r:id="R7c0592fcf4254656"/>
    <p:sldId xmlns:r="http://schemas.openxmlformats.org/officeDocument/2006/relationships" id="257" r:id="R08fd795974a04244"/>
    <p:sldId xmlns:r="http://schemas.openxmlformats.org/officeDocument/2006/relationships" id="258" r:id="Rd7cb1a0a5fa149db"/>
    <p:sldId xmlns:r="http://schemas.openxmlformats.org/officeDocument/2006/relationships" id="259" r:id="R8bb5cded8cbb44aa"/>
    <p:sldId xmlns:r="http://schemas.openxmlformats.org/officeDocument/2006/relationships" id="260" r:id="R36693fec35a84be8"/>
    <p:sldId xmlns:r="http://schemas.openxmlformats.org/officeDocument/2006/relationships" id="261" r:id="Ra094d1b421614c40"/>
    <p:sldId xmlns:r="http://schemas.openxmlformats.org/officeDocument/2006/relationships" id="262" r:id="R62d33b01a25d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1567356a7446c" /><Relationship Type="http://schemas.openxmlformats.org/officeDocument/2006/relationships/slide" Target="/ppt/slides/slide1.xml" Id="R7c0592fcf4254656" /><Relationship Type="http://schemas.openxmlformats.org/officeDocument/2006/relationships/slide" Target="/ppt/slides/slide2.xml" Id="R08fd795974a04244" /><Relationship Type="http://schemas.openxmlformats.org/officeDocument/2006/relationships/slide" Target="/ppt/slides/slide3.xml" Id="Rd7cb1a0a5fa149db" /><Relationship Type="http://schemas.openxmlformats.org/officeDocument/2006/relationships/slide" Target="/ppt/slides/slide4.xml" Id="R8bb5cded8cbb44aa" /><Relationship Type="http://schemas.openxmlformats.org/officeDocument/2006/relationships/slide" Target="/ppt/slides/slide5.xml" Id="R36693fec35a84be8" /><Relationship Type="http://schemas.openxmlformats.org/officeDocument/2006/relationships/slide" Target="/ppt/slides/slide6.xml" Id="Ra094d1b421614c40" /><Relationship Type="http://schemas.openxmlformats.org/officeDocument/2006/relationships/slide" Target="/ppt/slides/slide7.xml" Id="R62d33b01a25d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b2c8b7d55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f3b5ce034daa" /><Relationship Type="http://schemas.openxmlformats.org/officeDocument/2006/relationships/theme" Target="/ppt/slideMasters/theme/theme1.xml" Id="Ra727063c523d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ef3b5ce03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9a907a50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d41f7623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a8dac513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f5f24237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9a33e2a4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4cf4e5b67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1e513c6f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