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5c1178db9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ad2b454f24b9b"/>
  </p:sldMasterIdLst>
  <p:sldIdLst>
    <p:sldId xmlns:r="http://schemas.openxmlformats.org/officeDocument/2006/relationships" id="256" r:id="R2bd5dcfd178b4107"/>
    <p:sldId xmlns:r="http://schemas.openxmlformats.org/officeDocument/2006/relationships" id="257" r:id="Rc66d005e5bbe430d"/>
    <p:sldId xmlns:r="http://schemas.openxmlformats.org/officeDocument/2006/relationships" id="258" r:id="R4a0a4d90e467426c"/>
    <p:sldId xmlns:r="http://schemas.openxmlformats.org/officeDocument/2006/relationships" id="259" r:id="R21c405e0c259400b"/>
    <p:sldId xmlns:r="http://schemas.openxmlformats.org/officeDocument/2006/relationships" id="260" r:id="R352dc7e9bf9446f0"/>
    <p:sldId xmlns:r="http://schemas.openxmlformats.org/officeDocument/2006/relationships" id="261" r:id="Re2592df10083422c"/>
    <p:sldId xmlns:r="http://schemas.openxmlformats.org/officeDocument/2006/relationships" id="262" r:id="Rbc951e6b7ae5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ad2b454f24b9b" /><Relationship Type="http://schemas.openxmlformats.org/officeDocument/2006/relationships/slide" Target="/ppt/slides/slide1.xml" Id="R2bd5dcfd178b4107" /><Relationship Type="http://schemas.openxmlformats.org/officeDocument/2006/relationships/slide" Target="/ppt/slides/slide2.xml" Id="Rc66d005e5bbe430d" /><Relationship Type="http://schemas.openxmlformats.org/officeDocument/2006/relationships/slide" Target="/ppt/slides/slide3.xml" Id="R4a0a4d90e467426c" /><Relationship Type="http://schemas.openxmlformats.org/officeDocument/2006/relationships/slide" Target="/ppt/slides/slide4.xml" Id="R21c405e0c259400b" /><Relationship Type="http://schemas.openxmlformats.org/officeDocument/2006/relationships/slide" Target="/ppt/slides/slide5.xml" Id="R352dc7e9bf9446f0" /><Relationship Type="http://schemas.openxmlformats.org/officeDocument/2006/relationships/slide" Target="/ppt/slides/slide6.xml" Id="Re2592df10083422c" /><Relationship Type="http://schemas.openxmlformats.org/officeDocument/2006/relationships/slide" Target="/ppt/slides/slide7.xml" Id="Rbc951e6b7ae5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95e285a04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b825f4704069" /><Relationship Type="http://schemas.openxmlformats.org/officeDocument/2006/relationships/theme" Target="/ppt/slideMasters/theme/theme1.xml" Id="Rd029bda207b5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2b825f470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2f94f8fb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d0d9b556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2e2c801b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6dae0d53a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58ca09585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6158e380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2c0755cb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A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28 881 692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OLE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A FEVANG AS</a:t>
            </a:r>
          </a:p>
        </p:txBody>
      </p:sp>
    </p:spTree>
  </p:cSld>
  <p:clrMapOvr>
    <a:masterClrMapping xmlns:a="http://schemas.openxmlformats.org/drawingml/2006/main"/>
  </p:clrMapOvr>
</p:sld>
</file>