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f2c374511147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fbb5504a2c4d94"/>
  </p:sldMasterIdLst>
  <p:sldIdLst>
    <p:sldId xmlns:r="http://schemas.openxmlformats.org/officeDocument/2006/relationships" id="256" r:id="R793762a66b46469e"/>
    <p:sldId xmlns:r="http://schemas.openxmlformats.org/officeDocument/2006/relationships" id="257" r:id="R71cab36554fd4a89"/>
    <p:sldId xmlns:r="http://schemas.openxmlformats.org/officeDocument/2006/relationships" id="258" r:id="Rdc02417427bc4c03"/>
    <p:sldId xmlns:r="http://schemas.openxmlformats.org/officeDocument/2006/relationships" id="259" r:id="Rb2d288141eb9417d"/>
    <p:sldId xmlns:r="http://schemas.openxmlformats.org/officeDocument/2006/relationships" id="260" r:id="R462102b7140145ad"/>
    <p:sldId xmlns:r="http://schemas.openxmlformats.org/officeDocument/2006/relationships" id="261" r:id="Rb144f33bd9f346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fbb5504a2c4d94" /><Relationship Type="http://schemas.openxmlformats.org/officeDocument/2006/relationships/slide" Target="/ppt/slides/slide1.xml" Id="R793762a66b46469e" /><Relationship Type="http://schemas.openxmlformats.org/officeDocument/2006/relationships/slide" Target="/ppt/slides/slide2.xml" Id="R71cab36554fd4a89" /><Relationship Type="http://schemas.openxmlformats.org/officeDocument/2006/relationships/slide" Target="/ppt/slides/slide3.xml" Id="Rdc02417427bc4c03" /><Relationship Type="http://schemas.openxmlformats.org/officeDocument/2006/relationships/slide" Target="/ppt/slides/slide4.xml" Id="Rb2d288141eb9417d" /><Relationship Type="http://schemas.openxmlformats.org/officeDocument/2006/relationships/slide" Target="/ppt/slides/slide5.xml" Id="R462102b7140145ad" /><Relationship Type="http://schemas.openxmlformats.org/officeDocument/2006/relationships/slide" Target="/ppt/slides/slide6.xml" Id="Rb144f33bd9f346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6a38c4ff0d41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2a8fdde1e4c19" /><Relationship Type="http://schemas.openxmlformats.org/officeDocument/2006/relationships/theme" Target="/ppt/slideMasters/theme/theme1.xml" Id="Rf3b7f02616b64e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52a8fdde1e4c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53234743043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a0ab55ca142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295087ddd44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7ac08d38c4d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b3bc4d11d43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a19b42ffa4a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A FEVANG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A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A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A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A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A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989 102 125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A FEVANG AS</a:t>
            </a:r>
          </a:p>
        </p:txBody>
      </p:sp>
    </p:spTree>
  </p:cSld>
  <p:clrMapOvr>
    <a:masterClrMapping xmlns:a="http://schemas.openxmlformats.org/drawingml/2006/main"/>
  </p:clrMapOvr>
</p:sld>
</file>