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389d4dec3645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76024173d142dd"/>
  </p:sldMasterIdLst>
  <p:sldIdLst>
    <p:sldId xmlns:r="http://schemas.openxmlformats.org/officeDocument/2006/relationships" id="256" r:id="R7315e3da16eb423c"/>
    <p:sldId xmlns:r="http://schemas.openxmlformats.org/officeDocument/2006/relationships" id="257" r:id="R27fc778a57af4542"/>
    <p:sldId xmlns:r="http://schemas.openxmlformats.org/officeDocument/2006/relationships" id="258" r:id="Rbdf5018800734f21"/>
    <p:sldId xmlns:r="http://schemas.openxmlformats.org/officeDocument/2006/relationships" id="259" r:id="R7533f1e1f5744b7d"/>
    <p:sldId xmlns:r="http://schemas.openxmlformats.org/officeDocument/2006/relationships" id="260" r:id="R8d96f9893fba49f3"/>
    <p:sldId xmlns:r="http://schemas.openxmlformats.org/officeDocument/2006/relationships" id="261" r:id="R098448329b344f53"/>
    <p:sldId xmlns:r="http://schemas.openxmlformats.org/officeDocument/2006/relationships" id="262" r:id="R86247b51e71e44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6024173d142dd" /><Relationship Type="http://schemas.openxmlformats.org/officeDocument/2006/relationships/slide" Target="/ppt/slides/slide1.xml" Id="R7315e3da16eb423c" /><Relationship Type="http://schemas.openxmlformats.org/officeDocument/2006/relationships/slide" Target="/ppt/slides/slide2.xml" Id="R27fc778a57af4542" /><Relationship Type="http://schemas.openxmlformats.org/officeDocument/2006/relationships/slide" Target="/ppt/slides/slide3.xml" Id="Rbdf5018800734f21" /><Relationship Type="http://schemas.openxmlformats.org/officeDocument/2006/relationships/slide" Target="/ppt/slides/slide4.xml" Id="R7533f1e1f5744b7d" /><Relationship Type="http://schemas.openxmlformats.org/officeDocument/2006/relationships/slide" Target="/ppt/slides/slide5.xml" Id="R8d96f9893fba49f3" /><Relationship Type="http://schemas.openxmlformats.org/officeDocument/2006/relationships/slide" Target="/ppt/slides/slide6.xml" Id="R098448329b344f53" /><Relationship Type="http://schemas.openxmlformats.org/officeDocument/2006/relationships/slide" Target="/ppt/slides/slide7.xml" Id="R86247b51e71e44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dc213a6bf4e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673191efb4b85" /><Relationship Type="http://schemas.openxmlformats.org/officeDocument/2006/relationships/theme" Target="/ppt/slideMasters/theme/theme1.xml" Id="R896798b9edad48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5673191efb4b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b874be9e84b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3fb6929c641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ccd09228443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10977ef5842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135d597e145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d7692092648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34905c4904c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BJARRE E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BJARRE E FEVANG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731 433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599 768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22 548 876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22 909 356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BJARRE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BJARRE E FEVANG AS</a:t>
            </a:r>
          </a:p>
        </p:txBody>
      </p:sp>
    </p:spTree>
  </p:cSld>
  <p:clrMapOvr>
    <a:masterClrMapping xmlns:a="http://schemas.openxmlformats.org/drawingml/2006/main"/>
  </p:clrMapOvr>
</p:sld>
</file>