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134be133643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6215ecb184557"/>
  </p:sldMasterIdLst>
  <p:sldIdLst>
    <p:sldId xmlns:r="http://schemas.openxmlformats.org/officeDocument/2006/relationships" id="256" r:id="Raf78f65cee014e20"/>
    <p:sldId xmlns:r="http://schemas.openxmlformats.org/officeDocument/2006/relationships" id="257" r:id="Rca9e27d414f349a2"/>
    <p:sldId xmlns:r="http://schemas.openxmlformats.org/officeDocument/2006/relationships" id="258" r:id="Ra1c2ad8f8d1b4a60"/>
    <p:sldId xmlns:r="http://schemas.openxmlformats.org/officeDocument/2006/relationships" id="259" r:id="R00ff0f68998f43a8"/>
    <p:sldId xmlns:r="http://schemas.openxmlformats.org/officeDocument/2006/relationships" id="260" r:id="R6a51272e8bba49e0"/>
    <p:sldId xmlns:r="http://schemas.openxmlformats.org/officeDocument/2006/relationships" id="261" r:id="R1f44698ebcfa41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6215ecb184557" /><Relationship Type="http://schemas.openxmlformats.org/officeDocument/2006/relationships/slide" Target="/ppt/slides/slide1.xml" Id="Raf78f65cee014e20" /><Relationship Type="http://schemas.openxmlformats.org/officeDocument/2006/relationships/slide" Target="/ppt/slides/slide2.xml" Id="Rca9e27d414f349a2" /><Relationship Type="http://schemas.openxmlformats.org/officeDocument/2006/relationships/slide" Target="/ppt/slides/slide3.xml" Id="Ra1c2ad8f8d1b4a60" /><Relationship Type="http://schemas.openxmlformats.org/officeDocument/2006/relationships/slide" Target="/ppt/slides/slide4.xml" Id="R00ff0f68998f43a8" /><Relationship Type="http://schemas.openxmlformats.org/officeDocument/2006/relationships/slide" Target="/ppt/slides/slide5.xml" Id="R6a51272e8bba49e0" /><Relationship Type="http://schemas.openxmlformats.org/officeDocument/2006/relationships/slide" Target="/ppt/slides/slide6.xml" Id="R1f44698ebcfa41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92e8dd246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5bc2dc9f0447f" /><Relationship Type="http://schemas.openxmlformats.org/officeDocument/2006/relationships/theme" Target="/ppt/slideMasters/theme/theme1.xml" Id="Ra20da14fee41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e5bc2dc9f0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d4a7b90bf4f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26460c24a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95c1538ed48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1e4abecb6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9131844c94d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52a5a21e6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BJARRE E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