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235dc6976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a1451c2e74955"/>
  </p:sldMasterIdLst>
  <p:sldIdLst>
    <p:sldId xmlns:r="http://schemas.openxmlformats.org/officeDocument/2006/relationships" id="256" r:id="R2bda2fb6847b4be7"/>
    <p:sldId xmlns:r="http://schemas.openxmlformats.org/officeDocument/2006/relationships" id="257" r:id="R8bcdbf409cac46dc"/>
    <p:sldId xmlns:r="http://schemas.openxmlformats.org/officeDocument/2006/relationships" id="258" r:id="Recd53fce13d64d86"/>
    <p:sldId xmlns:r="http://schemas.openxmlformats.org/officeDocument/2006/relationships" id="259" r:id="R4c7d0c8099eb4015"/>
    <p:sldId xmlns:r="http://schemas.openxmlformats.org/officeDocument/2006/relationships" id="260" r:id="R61af104512b64aad"/>
    <p:sldId xmlns:r="http://schemas.openxmlformats.org/officeDocument/2006/relationships" id="261" r:id="Rf99fde648a9f4069"/>
    <p:sldId xmlns:r="http://schemas.openxmlformats.org/officeDocument/2006/relationships" id="262" r:id="R136458834528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a1451c2e74955" /><Relationship Type="http://schemas.openxmlformats.org/officeDocument/2006/relationships/slide" Target="/ppt/slides/slide1.xml" Id="R2bda2fb6847b4be7" /><Relationship Type="http://schemas.openxmlformats.org/officeDocument/2006/relationships/slide" Target="/ppt/slides/slide2.xml" Id="R8bcdbf409cac46dc" /><Relationship Type="http://schemas.openxmlformats.org/officeDocument/2006/relationships/slide" Target="/ppt/slides/slide3.xml" Id="Recd53fce13d64d86" /><Relationship Type="http://schemas.openxmlformats.org/officeDocument/2006/relationships/slide" Target="/ppt/slides/slide4.xml" Id="R4c7d0c8099eb4015" /><Relationship Type="http://schemas.openxmlformats.org/officeDocument/2006/relationships/slide" Target="/ppt/slides/slide5.xml" Id="R61af104512b64aad" /><Relationship Type="http://schemas.openxmlformats.org/officeDocument/2006/relationships/slide" Target="/ppt/slides/slide6.xml" Id="Rf99fde648a9f4069" /><Relationship Type="http://schemas.openxmlformats.org/officeDocument/2006/relationships/slide" Target="/ppt/slides/slide7.xml" Id="R136458834528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97c457522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9dad21ff41f9" /><Relationship Type="http://schemas.openxmlformats.org/officeDocument/2006/relationships/theme" Target="/ppt/slideMasters/theme/theme1.xml" Id="Raa84b1aeeea2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59dad21ff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4c0b08ce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5ff83dbf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40fe9080f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91ae022f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aabb703c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82d45c12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4e71df0a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