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0b2203d66749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15c77f20f04f79"/>
  </p:sldMasterIdLst>
  <p:sldIdLst>
    <p:sldId xmlns:r="http://schemas.openxmlformats.org/officeDocument/2006/relationships" id="256" r:id="R26d380722753467e"/>
    <p:sldId xmlns:r="http://schemas.openxmlformats.org/officeDocument/2006/relationships" id="257" r:id="Rbbcfa75aaa134301"/>
    <p:sldId xmlns:r="http://schemas.openxmlformats.org/officeDocument/2006/relationships" id="258" r:id="R0afcb98579ca485e"/>
    <p:sldId xmlns:r="http://schemas.openxmlformats.org/officeDocument/2006/relationships" id="259" r:id="R4f8d5bcfdc9e4fa8"/>
    <p:sldId xmlns:r="http://schemas.openxmlformats.org/officeDocument/2006/relationships" id="260" r:id="R858015ea00ba4484"/>
    <p:sldId xmlns:r="http://schemas.openxmlformats.org/officeDocument/2006/relationships" id="261" r:id="R45dcb16e57a24083"/>
    <p:sldId xmlns:r="http://schemas.openxmlformats.org/officeDocument/2006/relationships" id="262" r:id="Rb8f06b6269b842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5c77f20f04f79" /><Relationship Type="http://schemas.openxmlformats.org/officeDocument/2006/relationships/slide" Target="/ppt/slides/slide1.xml" Id="R26d380722753467e" /><Relationship Type="http://schemas.openxmlformats.org/officeDocument/2006/relationships/slide" Target="/ppt/slides/slide2.xml" Id="Rbbcfa75aaa134301" /><Relationship Type="http://schemas.openxmlformats.org/officeDocument/2006/relationships/slide" Target="/ppt/slides/slide3.xml" Id="R0afcb98579ca485e" /><Relationship Type="http://schemas.openxmlformats.org/officeDocument/2006/relationships/slide" Target="/ppt/slides/slide4.xml" Id="R4f8d5bcfdc9e4fa8" /><Relationship Type="http://schemas.openxmlformats.org/officeDocument/2006/relationships/slide" Target="/ppt/slides/slide5.xml" Id="R858015ea00ba4484" /><Relationship Type="http://schemas.openxmlformats.org/officeDocument/2006/relationships/slide" Target="/ppt/slides/slide6.xml" Id="R45dcb16e57a24083" /><Relationship Type="http://schemas.openxmlformats.org/officeDocument/2006/relationships/slide" Target="/ppt/slides/slide7.xml" Id="Rb8f06b6269b842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653b55a3fc4e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ea1a1aa89481b" /><Relationship Type="http://schemas.openxmlformats.org/officeDocument/2006/relationships/theme" Target="/ppt/slideMasters/theme/theme1.xml" Id="R616e2ee54d454c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2ea1a1aa8948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96bd70e4640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19be9095046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4d233b16248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7582828ec40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e518abedd41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f2236c5f348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1591828234b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3 557 302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−9 071 940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−10 856 986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182 198 522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326 065 008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BJARRE E FEVANG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FEVANG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 FEVANG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FEVANG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Børresens alle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989 102 052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