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3a76c16a724a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e6d9f61c540b2"/>
  </p:sldMasterIdLst>
  <p:sldIdLst>
    <p:sldId xmlns:r="http://schemas.openxmlformats.org/officeDocument/2006/relationships" id="256" r:id="R5bbe896c23ca46af"/>
    <p:sldId xmlns:r="http://schemas.openxmlformats.org/officeDocument/2006/relationships" id="257" r:id="R63fb1e25d1d347be"/>
    <p:sldId xmlns:r="http://schemas.openxmlformats.org/officeDocument/2006/relationships" id="258" r:id="R2b638d41b1144ab2"/>
    <p:sldId xmlns:r="http://schemas.openxmlformats.org/officeDocument/2006/relationships" id="259" r:id="R88ad14fffe0c49a1"/>
    <p:sldId xmlns:r="http://schemas.openxmlformats.org/officeDocument/2006/relationships" id="260" r:id="R9fc53f2ee2054652"/>
    <p:sldId xmlns:r="http://schemas.openxmlformats.org/officeDocument/2006/relationships" id="261" r:id="R2501ff9d15524a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e6d9f61c540b2" /><Relationship Type="http://schemas.openxmlformats.org/officeDocument/2006/relationships/slide" Target="/ppt/slides/slide1.xml" Id="R5bbe896c23ca46af" /><Relationship Type="http://schemas.openxmlformats.org/officeDocument/2006/relationships/slide" Target="/ppt/slides/slide2.xml" Id="R63fb1e25d1d347be" /><Relationship Type="http://schemas.openxmlformats.org/officeDocument/2006/relationships/slide" Target="/ppt/slides/slide3.xml" Id="R2b638d41b1144ab2" /><Relationship Type="http://schemas.openxmlformats.org/officeDocument/2006/relationships/slide" Target="/ppt/slides/slide4.xml" Id="R88ad14fffe0c49a1" /><Relationship Type="http://schemas.openxmlformats.org/officeDocument/2006/relationships/slide" Target="/ppt/slides/slide5.xml" Id="R9fc53f2ee2054652" /><Relationship Type="http://schemas.openxmlformats.org/officeDocument/2006/relationships/slide" Target="/ppt/slides/slide6.xml" Id="R2501ff9d15524a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b805b42234e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4be5151dc4345" /><Relationship Type="http://schemas.openxmlformats.org/officeDocument/2006/relationships/theme" Target="/ppt/slideMasters/theme/theme1.xml" Id="Rbc744d042f27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64be5151dc43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c2ecd09714c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2da7fafe043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53750085c49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f693add9648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9a12e324b47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c091d39f0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Børresens alle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989 102 052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