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9e8d95c72d4d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72210f14144718"/>
  </p:sldMasterIdLst>
  <p:sldIdLst>
    <p:sldId xmlns:r="http://schemas.openxmlformats.org/officeDocument/2006/relationships" id="256" r:id="R9ec8fe34c44b4c8f"/>
    <p:sldId xmlns:r="http://schemas.openxmlformats.org/officeDocument/2006/relationships" id="257" r:id="R918477c4d3b84a73"/>
    <p:sldId xmlns:r="http://schemas.openxmlformats.org/officeDocument/2006/relationships" id="258" r:id="R2972427e71844944"/>
    <p:sldId xmlns:r="http://schemas.openxmlformats.org/officeDocument/2006/relationships" id="259" r:id="R0886dc3c767d494f"/>
    <p:sldId xmlns:r="http://schemas.openxmlformats.org/officeDocument/2006/relationships" id="260" r:id="Rab880a3f04e14f85"/>
    <p:sldId xmlns:r="http://schemas.openxmlformats.org/officeDocument/2006/relationships" id="261" r:id="R9639c30541214d18"/>
    <p:sldId xmlns:r="http://schemas.openxmlformats.org/officeDocument/2006/relationships" id="262" r:id="R1ff4e8913d0748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72210f14144718" /><Relationship Type="http://schemas.openxmlformats.org/officeDocument/2006/relationships/slide" Target="/ppt/slides/slide1.xml" Id="R9ec8fe34c44b4c8f" /><Relationship Type="http://schemas.openxmlformats.org/officeDocument/2006/relationships/slide" Target="/ppt/slides/slide2.xml" Id="R918477c4d3b84a73" /><Relationship Type="http://schemas.openxmlformats.org/officeDocument/2006/relationships/slide" Target="/ppt/slides/slide3.xml" Id="R2972427e71844944" /><Relationship Type="http://schemas.openxmlformats.org/officeDocument/2006/relationships/slide" Target="/ppt/slides/slide4.xml" Id="R0886dc3c767d494f" /><Relationship Type="http://schemas.openxmlformats.org/officeDocument/2006/relationships/slide" Target="/ppt/slides/slide5.xml" Id="Rab880a3f04e14f85" /><Relationship Type="http://schemas.openxmlformats.org/officeDocument/2006/relationships/slide" Target="/ppt/slides/slide6.xml" Id="R9639c30541214d18" /><Relationship Type="http://schemas.openxmlformats.org/officeDocument/2006/relationships/slide" Target="/ppt/slides/slide7.xml" Id="R1ff4e8913d0748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f608d535254d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425b7f6264a4b" /><Relationship Type="http://schemas.openxmlformats.org/officeDocument/2006/relationships/theme" Target="/ppt/slideMasters/theme/theme1.xml" Id="R82f5c4f3671d46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3425b7f6264a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8a16b369146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92e1f75ed49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9c45d701841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ae0c10e7c45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73155f50344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655abc0eb4e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83cb043a449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BOGAR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BOGAR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794 073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1 450 747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GARAAS TOM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Garaas, 17. mai 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3611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989 100 726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