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efa04ac04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7b1f31a6c43a2"/>
  </p:sldMasterIdLst>
  <p:sldIdLst>
    <p:sldId xmlns:r="http://schemas.openxmlformats.org/officeDocument/2006/relationships" id="256" r:id="R489ed43733694099"/>
    <p:sldId xmlns:r="http://schemas.openxmlformats.org/officeDocument/2006/relationships" id="257" r:id="Rbf2df026f14e4b3a"/>
    <p:sldId xmlns:r="http://schemas.openxmlformats.org/officeDocument/2006/relationships" id="258" r:id="R086edffa4e2e4837"/>
    <p:sldId xmlns:r="http://schemas.openxmlformats.org/officeDocument/2006/relationships" id="259" r:id="R123a8dd2978d46bf"/>
    <p:sldId xmlns:r="http://schemas.openxmlformats.org/officeDocument/2006/relationships" id="260" r:id="R2767aba7fc704e65"/>
    <p:sldId xmlns:r="http://schemas.openxmlformats.org/officeDocument/2006/relationships" id="261" r:id="R639e21658f5c435e"/>
    <p:sldId xmlns:r="http://schemas.openxmlformats.org/officeDocument/2006/relationships" id="262" r:id="Raa4a78391370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7b1f31a6c43a2" /><Relationship Type="http://schemas.openxmlformats.org/officeDocument/2006/relationships/slide" Target="/ppt/slides/slide1.xml" Id="R489ed43733694099" /><Relationship Type="http://schemas.openxmlformats.org/officeDocument/2006/relationships/slide" Target="/ppt/slides/slide2.xml" Id="Rbf2df026f14e4b3a" /><Relationship Type="http://schemas.openxmlformats.org/officeDocument/2006/relationships/slide" Target="/ppt/slides/slide3.xml" Id="R086edffa4e2e4837" /><Relationship Type="http://schemas.openxmlformats.org/officeDocument/2006/relationships/slide" Target="/ppt/slides/slide4.xml" Id="R123a8dd2978d46bf" /><Relationship Type="http://schemas.openxmlformats.org/officeDocument/2006/relationships/slide" Target="/ppt/slides/slide5.xml" Id="R2767aba7fc704e65" /><Relationship Type="http://schemas.openxmlformats.org/officeDocument/2006/relationships/slide" Target="/ppt/slides/slide6.xml" Id="R639e21658f5c435e" /><Relationship Type="http://schemas.openxmlformats.org/officeDocument/2006/relationships/slide" Target="/ppt/slides/slide7.xml" Id="Raa4a78391370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1735cd3f4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08128fcc04184" /><Relationship Type="http://schemas.openxmlformats.org/officeDocument/2006/relationships/theme" Target="/ppt/slideMasters/theme/theme1.xml" Id="Re6b10baab0f2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08128fcc0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957b610cb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2d30fb2a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af8ace96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4a817a1cf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efae219e2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6546b9b9946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95323e4f2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189 371 226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189 699 854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