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b5969802b45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2d260ac374b0b"/>
  </p:sldMasterIdLst>
  <p:sldIdLst>
    <p:sldId xmlns:r="http://schemas.openxmlformats.org/officeDocument/2006/relationships" id="256" r:id="R6a14fceccba2431e"/>
    <p:sldId xmlns:r="http://schemas.openxmlformats.org/officeDocument/2006/relationships" id="257" r:id="Rf98dd00092a94df4"/>
    <p:sldId xmlns:r="http://schemas.openxmlformats.org/officeDocument/2006/relationships" id="258" r:id="R29c193cedd5d4f75"/>
    <p:sldId xmlns:r="http://schemas.openxmlformats.org/officeDocument/2006/relationships" id="259" r:id="Rfb114f7294194925"/>
    <p:sldId xmlns:r="http://schemas.openxmlformats.org/officeDocument/2006/relationships" id="260" r:id="R2b9e4f82edc54442"/>
    <p:sldId xmlns:r="http://schemas.openxmlformats.org/officeDocument/2006/relationships" id="261" r:id="Rb1ab91496597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2d260ac374b0b" /><Relationship Type="http://schemas.openxmlformats.org/officeDocument/2006/relationships/slide" Target="/ppt/slides/slide1.xml" Id="R6a14fceccba2431e" /><Relationship Type="http://schemas.openxmlformats.org/officeDocument/2006/relationships/slide" Target="/ppt/slides/slide2.xml" Id="Rf98dd00092a94df4" /><Relationship Type="http://schemas.openxmlformats.org/officeDocument/2006/relationships/slide" Target="/ppt/slides/slide3.xml" Id="R29c193cedd5d4f75" /><Relationship Type="http://schemas.openxmlformats.org/officeDocument/2006/relationships/slide" Target="/ppt/slides/slide4.xml" Id="Rfb114f7294194925" /><Relationship Type="http://schemas.openxmlformats.org/officeDocument/2006/relationships/slide" Target="/ppt/slides/slide5.xml" Id="R2b9e4f82edc54442" /><Relationship Type="http://schemas.openxmlformats.org/officeDocument/2006/relationships/slide" Target="/ppt/slides/slide6.xml" Id="Rb1ab91496597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b75a7b864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895e60e0e4ca0" /><Relationship Type="http://schemas.openxmlformats.org/officeDocument/2006/relationships/theme" Target="/ppt/slideMasters/theme/theme1.xml" Id="Rfc13c8856462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1895e60e0e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15d5d2639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7f84e0d3f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2d3b25fbe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117b83816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dd7f488b9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36242cac3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15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