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bcc456401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1f9fb38cd4643"/>
  </p:sldMasterIdLst>
  <p:sldIdLst>
    <p:sldId xmlns:r="http://schemas.openxmlformats.org/officeDocument/2006/relationships" id="256" r:id="Rc1f1b7187cac4a8a"/>
    <p:sldId xmlns:r="http://schemas.openxmlformats.org/officeDocument/2006/relationships" id="257" r:id="R62bce95037664e6c"/>
    <p:sldId xmlns:r="http://schemas.openxmlformats.org/officeDocument/2006/relationships" id="258" r:id="Re6e6ea44bc2e452e"/>
    <p:sldId xmlns:r="http://schemas.openxmlformats.org/officeDocument/2006/relationships" id="259" r:id="R832d12278c474849"/>
    <p:sldId xmlns:r="http://schemas.openxmlformats.org/officeDocument/2006/relationships" id="260" r:id="R86ccd7d333e545bb"/>
    <p:sldId xmlns:r="http://schemas.openxmlformats.org/officeDocument/2006/relationships" id="261" r:id="Ra1c70386b251468d"/>
    <p:sldId xmlns:r="http://schemas.openxmlformats.org/officeDocument/2006/relationships" id="262" r:id="R8a43c8fc4b3a44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1f9fb38cd4643" /><Relationship Type="http://schemas.openxmlformats.org/officeDocument/2006/relationships/slide" Target="/ppt/slides/slide1.xml" Id="Rc1f1b7187cac4a8a" /><Relationship Type="http://schemas.openxmlformats.org/officeDocument/2006/relationships/slide" Target="/ppt/slides/slide2.xml" Id="R62bce95037664e6c" /><Relationship Type="http://schemas.openxmlformats.org/officeDocument/2006/relationships/slide" Target="/ppt/slides/slide3.xml" Id="Re6e6ea44bc2e452e" /><Relationship Type="http://schemas.openxmlformats.org/officeDocument/2006/relationships/slide" Target="/ppt/slides/slide4.xml" Id="R832d12278c474849" /><Relationship Type="http://schemas.openxmlformats.org/officeDocument/2006/relationships/slide" Target="/ppt/slides/slide5.xml" Id="R86ccd7d333e545bb" /><Relationship Type="http://schemas.openxmlformats.org/officeDocument/2006/relationships/slide" Target="/ppt/slides/slide6.xml" Id="Ra1c70386b251468d" /><Relationship Type="http://schemas.openxmlformats.org/officeDocument/2006/relationships/slide" Target="/ppt/slides/slide7.xml" Id="R8a43c8fc4b3a44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b141a057143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8617347694c5a" /><Relationship Type="http://schemas.openxmlformats.org/officeDocument/2006/relationships/theme" Target="/ppt/slideMasters/theme/theme1.xml" Id="R3e08d174471341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8617347694c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bdb6ce4424a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a0a863773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2323bf02140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cb13fe80f47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1b0a98c1e43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1eb11a83a45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375126db9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WESTER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−2 308 411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−2 807 015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3 418 178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4 884 346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WESTERÅS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Roar Westerås, Øvre Bakklandet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989 099 086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WESTER HOLDING AS</a:t>
            </a:r>
          </a:p>
        </p:txBody>
      </p:sp>
    </p:spTree>
  </p:cSld>
  <p:clrMapOvr>
    <a:masterClrMapping xmlns:a="http://schemas.openxmlformats.org/drawingml/2006/main"/>
  </p:clrMapOvr>
</p:sld>
</file>