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b5ab91b05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e759e69d44a63"/>
  </p:sldMasterIdLst>
  <p:sldIdLst>
    <p:sldId xmlns:r="http://schemas.openxmlformats.org/officeDocument/2006/relationships" id="256" r:id="R44c1c63f3e78421d"/>
    <p:sldId xmlns:r="http://schemas.openxmlformats.org/officeDocument/2006/relationships" id="257" r:id="R8b080dd91b964c0b"/>
    <p:sldId xmlns:r="http://schemas.openxmlformats.org/officeDocument/2006/relationships" id="258" r:id="R1f5bf270dd3f4bc1"/>
    <p:sldId xmlns:r="http://schemas.openxmlformats.org/officeDocument/2006/relationships" id="259" r:id="R2df714056d8e4775"/>
    <p:sldId xmlns:r="http://schemas.openxmlformats.org/officeDocument/2006/relationships" id="260" r:id="R04e22340bf82401a"/>
    <p:sldId xmlns:r="http://schemas.openxmlformats.org/officeDocument/2006/relationships" id="261" r:id="R38ade17c03c8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e759e69d44a63" /><Relationship Type="http://schemas.openxmlformats.org/officeDocument/2006/relationships/slide" Target="/ppt/slides/slide1.xml" Id="R44c1c63f3e78421d" /><Relationship Type="http://schemas.openxmlformats.org/officeDocument/2006/relationships/slide" Target="/ppt/slides/slide2.xml" Id="R8b080dd91b964c0b" /><Relationship Type="http://schemas.openxmlformats.org/officeDocument/2006/relationships/slide" Target="/ppt/slides/slide3.xml" Id="R1f5bf270dd3f4bc1" /><Relationship Type="http://schemas.openxmlformats.org/officeDocument/2006/relationships/slide" Target="/ppt/slides/slide4.xml" Id="R2df714056d8e4775" /><Relationship Type="http://schemas.openxmlformats.org/officeDocument/2006/relationships/slide" Target="/ppt/slides/slide5.xml" Id="R04e22340bf82401a" /><Relationship Type="http://schemas.openxmlformats.org/officeDocument/2006/relationships/slide" Target="/ppt/slides/slide6.xml" Id="R38ade17c03c8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db9dd4a38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416cdc0d84130" /><Relationship Type="http://schemas.openxmlformats.org/officeDocument/2006/relationships/theme" Target="/ppt/slideMasters/theme/theme1.xml" Id="R301e9483b53b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416cdc0d8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137813f2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c402d38c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44194594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e1f4a346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dc774664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0db40bae7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SALTE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62 679 801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