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5006a7c23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2b19fb1ac3405f"/>
  </p:sldMasterIdLst>
  <p:sldIdLst>
    <p:sldId xmlns:r="http://schemas.openxmlformats.org/officeDocument/2006/relationships" id="256" r:id="R54cc323e433a46a7"/>
    <p:sldId xmlns:r="http://schemas.openxmlformats.org/officeDocument/2006/relationships" id="257" r:id="R99d41d362ee64cbd"/>
    <p:sldId xmlns:r="http://schemas.openxmlformats.org/officeDocument/2006/relationships" id="258" r:id="R3d63830958b441d6"/>
    <p:sldId xmlns:r="http://schemas.openxmlformats.org/officeDocument/2006/relationships" id="259" r:id="R4c1a6ea6e9674032"/>
    <p:sldId xmlns:r="http://schemas.openxmlformats.org/officeDocument/2006/relationships" id="260" r:id="R0fe615b745d545ea"/>
    <p:sldId xmlns:r="http://schemas.openxmlformats.org/officeDocument/2006/relationships" id="261" r:id="R52f9e9f819aa469d"/>
    <p:sldId xmlns:r="http://schemas.openxmlformats.org/officeDocument/2006/relationships" id="262" r:id="R929aff79db90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b19fb1ac3405f" /><Relationship Type="http://schemas.openxmlformats.org/officeDocument/2006/relationships/slide" Target="/ppt/slides/slide1.xml" Id="R54cc323e433a46a7" /><Relationship Type="http://schemas.openxmlformats.org/officeDocument/2006/relationships/slide" Target="/ppt/slides/slide2.xml" Id="R99d41d362ee64cbd" /><Relationship Type="http://schemas.openxmlformats.org/officeDocument/2006/relationships/slide" Target="/ppt/slides/slide3.xml" Id="R3d63830958b441d6" /><Relationship Type="http://schemas.openxmlformats.org/officeDocument/2006/relationships/slide" Target="/ppt/slides/slide4.xml" Id="R4c1a6ea6e9674032" /><Relationship Type="http://schemas.openxmlformats.org/officeDocument/2006/relationships/slide" Target="/ppt/slides/slide5.xml" Id="R0fe615b745d545ea" /><Relationship Type="http://schemas.openxmlformats.org/officeDocument/2006/relationships/slide" Target="/ppt/slides/slide6.xml" Id="R52f9e9f819aa469d" /><Relationship Type="http://schemas.openxmlformats.org/officeDocument/2006/relationships/slide" Target="/ppt/slides/slide7.xml" Id="R929aff79db90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7296e72c542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525f627944985" /><Relationship Type="http://schemas.openxmlformats.org/officeDocument/2006/relationships/theme" Target="/ppt/slideMasters/theme/theme1.xml" Id="R676279e417ad43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6525f6279449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956eca5b0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c84279bcb48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fd6e1d15b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95ad01d5b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6c4a1ff45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103007db447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6290ccf3c4c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FRONT1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 AS ble etablert [år] og holder til i Hovin I Gauldal.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6 451 666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ROBERT HANSHUS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Teialia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7236 Hovin I Gauldal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front1@outlook.com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989 098 454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FRONT1 AS</a:t>
            </a:r>
          </a:p>
        </p:txBody>
      </p:sp>
    </p:spTree>
  </p:cSld>
  <p:clrMapOvr>
    <a:masterClrMapping xmlns:a="http://schemas.openxmlformats.org/drawingml/2006/main"/>
  </p:clrMapOvr>
</p:sld>
</file>