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fdf3a2cd8445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e2298bbbb4b98"/>
  </p:sldMasterIdLst>
  <p:sldIdLst>
    <p:sldId xmlns:r="http://schemas.openxmlformats.org/officeDocument/2006/relationships" id="256" r:id="Rbcb928846e2342c0"/>
    <p:sldId xmlns:r="http://schemas.openxmlformats.org/officeDocument/2006/relationships" id="257" r:id="Rb9d8d1c11a96417d"/>
    <p:sldId xmlns:r="http://schemas.openxmlformats.org/officeDocument/2006/relationships" id="258" r:id="R79ee9467d2654731"/>
    <p:sldId xmlns:r="http://schemas.openxmlformats.org/officeDocument/2006/relationships" id="259" r:id="R21204772f39d4f0c"/>
    <p:sldId xmlns:r="http://schemas.openxmlformats.org/officeDocument/2006/relationships" id="260" r:id="Rdb2bba794010480d"/>
    <p:sldId xmlns:r="http://schemas.openxmlformats.org/officeDocument/2006/relationships" id="261" r:id="R3320ab96fd6e467c"/>
    <p:sldId xmlns:r="http://schemas.openxmlformats.org/officeDocument/2006/relationships" id="262" r:id="R8c90dc18e53842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e2298bbbb4b98" /><Relationship Type="http://schemas.openxmlformats.org/officeDocument/2006/relationships/slide" Target="/ppt/slides/slide1.xml" Id="Rbcb928846e2342c0" /><Relationship Type="http://schemas.openxmlformats.org/officeDocument/2006/relationships/slide" Target="/ppt/slides/slide2.xml" Id="Rb9d8d1c11a96417d" /><Relationship Type="http://schemas.openxmlformats.org/officeDocument/2006/relationships/slide" Target="/ppt/slides/slide3.xml" Id="R79ee9467d2654731" /><Relationship Type="http://schemas.openxmlformats.org/officeDocument/2006/relationships/slide" Target="/ppt/slides/slide4.xml" Id="R21204772f39d4f0c" /><Relationship Type="http://schemas.openxmlformats.org/officeDocument/2006/relationships/slide" Target="/ppt/slides/slide5.xml" Id="Rdb2bba794010480d" /><Relationship Type="http://schemas.openxmlformats.org/officeDocument/2006/relationships/slide" Target="/ppt/slides/slide6.xml" Id="R3320ab96fd6e467c" /><Relationship Type="http://schemas.openxmlformats.org/officeDocument/2006/relationships/slide" Target="/ppt/slides/slide7.xml" Id="R8c90dc18e53842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08b33f4dd4d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c317f6c7a44bc" /><Relationship Type="http://schemas.openxmlformats.org/officeDocument/2006/relationships/theme" Target="/ppt/slideMasters/theme/theme1.xml" Id="R215bff857f2b4a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7c317f6c7a44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fc1d8f3d54e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253991a9f4b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1f00e3f3b44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0fc40882241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bf3e50d8140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4910ce69c40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ecea29aab4b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KIDØY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KIDØY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2 453 869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KIDØY LUNDE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Falkensteinsvegen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989 093 576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