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e604d774504e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e8d619793d4252"/>
  </p:sldMasterIdLst>
  <p:sldIdLst>
    <p:sldId xmlns:r="http://schemas.openxmlformats.org/officeDocument/2006/relationships" id="256" r:id="R0553040e17594bab"/>
    <p:sldId xmlns:r="http://schemas.openxmlformats.org/officeDocument/2006/relationships" id="257" r:id="Rc019a167e667430d"/>
    <p:sldId xmlns:r="http://schemas.openxmlformats.org/officeDocument/2006/relationships" id="258" r:id="R12de3341dbd1494d"/>
    <p:sldId xmlns:r="http://schemas.openxmlformats.org/officeDocument/2006/relationships" id="259" r:id="R2fb59845dc2741da"/>
    <p:sldId xmlns:r="http://schemas.openxmlformats.org/officeDocument/2006/relationships" id="260" r:id="R26d753b15ba44cbc"/>
    <p:sldId xmlns:r="http://schemas.openxmlformats.org/officeDocument/2006/relationships" id="261" r:id="R466e0745217e4d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8d619793d4252" /><Relationship Type="http://schemas.openxmlformats.org/officeDocument/2006/relationships/slide" Target="/ppt/slides/slide1.xml" Id="R0553040e17594bab" /><Relationship Type="http://schemas.openxmlformats.org/officeDocument/2006/relationships/slide" Target="/ppt/slides/slide2.xml" Id="Rc019a167e667430d" /><Relationship Type="http://schemas.openxmlformats.org/officeDocument/2006/relationships/slide" Target="/ppt/slides/slide3.xml" Id="R12de3341dbd1494d" /><Relationship Type="http://schemas.openxmlformats.org/officeDocument/2006/relationships/slide" Target="/ppt/slides/slide4.xml" Id="R2fb59845dc2741da" /><Relationship Type="http://schemas.openxmlformats.org/officeDocument/2006/relationships/slide" Target="/ppt/slides/slide5.xml" Id="R26d753b15ba44cbc" /><Relationship Type="http://schemas.openxmlformats.org/officeDocument/2006/relationships/slide" Target="/ppt/slides/slide6.xml" Id="R466e0745217e4d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68984651940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f6ab4fa0a465f" /><Relationship Type="http://schemas.openxmlformats.org/officeDocument/2006/relationships/theme" Target="/ppt/slideMasters/theme/theme1.xml" Id="R8275d9bb6da143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6f6ab4fa0a46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ed8e2e22f4e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2baa3d0c743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ff56dc3934d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b8bdd9c8046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30d14784f4e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6283b614848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KIDØY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Falkensteinsvegen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989 093 576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KIDØY HOLDING AS</a:t>
            </a:r>
          </a:p>
        </p:txBody>
      </p:sp>
    </p:spTree>
  </p:cSld>
  <p:clrMapOvr>
    <a:masterClrMapping xmlns:a="http://schemas.openxmlformats.org/drawingml/2006/main"/>
  </p:clrMapOvr>
</p:sld>
</file>