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df118eb05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ea7779c344ea2"/>
  </p:sldMasterIdLst>
  <p:sldIdLst>
    <p:sldId xmlns:r="http://schemas.openxmlformats.org/officeDocument/2006/relationships" id="256" r:id="R461b4d578a794c98"/>
    <p:sldId xmlns:r="http://schemas.openxmlformats.org/officeDocument/2006/relationships" id="257" r:id="Rcbaa8376e20d4081"/>
    <p:sldId xmlns:r="http://schemas.openxmlformats.org/officeDocument/2006/relationships" id="258" r:id="Ra93b93cb08d346d3"/>
    <p:sldId xmlns:r="http://schemas.openxmlformats.org/officeDocument/2006/relationships" id="259" r:id="R890415acad7c4cf6"/>
    <p:sldId xmlns:r="http://schemas.openxmlformats.org/officeDocument/2006/relationships" id="260" r:id="R764711be782a492b"/>
    <p:sldId xmlns:r="http://schemas.openxmlformats.org/officeDocument/2006/relationships" id="261" r:id="R168498cd76f84f99"/>
    <p:sldId xmlns:r="http://schemas.openxmlformats.org/officeDocument/2006/relationships" id="262" r:id="Rb33c61d1140c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ea7779c344ea2" /><Relationship Type="http://schemas.openxmlformats.org/officeDocument/2006/relationships/slide" Target="/ppt/slides/slide1.xml" Id="R461b4d578a794c98" /><Relationship Type="http://schemas.openxmlformats.org/officeDocument/2006/relationships/slide" Target="/ppt/slides/slide2.xml" Id="Rcbaa8376e20d4081" /><Relationship Type="http://schemas.openxmlformats.org/officeDocument/2006/relationships/slide" Target="/ppt/slides/slide3.xml" Id="Ra93b93cb08d346d3" /><Relationship Type="http://schemas.openxmlformats.org/officeDocument/2006/relationships/slide" Target="/ppt/slides/slide4.xml" Id="R890415acad7c4cf6" /><Relationship Type="http://schemas.openxmlformats.org/officeDocument/2006/relationships/slide" Target="/ppt/slides/slide5.xml" Id="R764711be782a492b" /><Relationship Type="http://schemas.openxmlformats.org/officeDocument/2006/relationships/slide" Target="/ppt/slides/slide6.xml" Id="R168498cd76f84f99" /><Relationship Type="http://schemas.openxmlformats.org/officeDocument/2006/relationships/slide" Target="/ppt/slides/slide7.xml" Id="Rb33c61d1140c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3ac95cfa1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0b010a5d4d8a" /><Relationship Type="http://schemas.openxmlformats.org/officeDocument/2006/relationships/theme" Target="/ppt/slideMasters/theme/theme1.xml" Id="Rf1cf6bf1c1ba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e0b010a5d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f20e5a4c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b22a655f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a1267da9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cbf7f867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100999b9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56226bb4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298f73c4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77 438 802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BJØRN HANS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RUTH HAVRE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BIRGITHE M HAVRE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HAVRE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