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bd473e7f4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8fbd70cec413a"/>
  </p:sldMasterIdLst>
  <p:sldIdLst>
    <p:sldId xmlns:r="http://schemas.openxmlformats.org/officeDocument/2006/relationships" id="256" r:id="Rbcadea5856334b48"/>
    <p:sldId xmlns:r="http://schemas.openxmlformats.org/officeDocument/2006/relationships" id="257" r:id="R97451fe3e42948fc"/>
    <p:sldId xmlns:r="http://schemas.openxmlformats.org/officeDocument/2006/relationships" id="258" r:id="R73a53b0e911c48fe"/>
    <p:sldId xmlns:r="http://schemas.openxmlformats.org/officeDocument/2006/relationships" id="259" r:id="Raef2b68cd57b4a98"/>
    <p:sldId xmlns:r="http://schemas.openxmlformats.org/officeDocument/2006/relationships" id="260" r:id="Rc78f7f65a607461f"/>
    <p:sldId xmlns:r="http://schemas.openxmlformats.org/officeDocument/2006/relationships" id="261" r:id="R1382189bbd94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8fbd70cec413a" /><Relationship Type="http://schemas.openxmlformats.org/officeDocument/2006/relationships/slide" Target="/ppt/slides/slide1.xml" Id="Rbcadea5856334b48" /><Relationship Type="http://schemas.openxmlformats.org/officeDocument/2006/relationships/slide" Target="/ppt/slides/slide2.xml" Id="R97451fe3e42948fc" /><Relationship Type="http://schemas.openxmlformats.org/officeDocument/2006/relationships/slide" Target="/ppt/slides/slide3.xml" Id="R73a53b0e911c48fe" /><Relationship Type="http://schemas.openxmlformats.org/officeDocument/2006/relationships/slide" Target="/ppt/slides/slide4.xml" Id="Raef2b68cd57b4a98" /><Relationship Type="http://schemas.openxmlformats.org/officeDocument/2006/relationships/slide" Target="/ppt/slides/slide5.xml" Id="Rc78f7f65a607461f" /><Relationship Type="http://schemas.openxmlformats.org/officeDocument/2006/relationships/slide" Target="/ppt/slides/slide6.xml" Id="R1382189bbd94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dadabe317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01b6896f411b" /><Relationship Type="http://schemas.openxmlformats.org/officeDocument/2006/relationships/theme" Target="/ppt/slideMasters/theme/theme1.xml" Id="R16cb6657df6b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701b6896f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f8785a9d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277839c9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940e6373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e50fa8f5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b7321b2c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5692f1fd2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