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84235ebd7047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29bb04437740cf"/>
  </p:sldMasterIdLst>
  <p:sldIdLst>
    <p:sldId xmlns:r="http://schemas.openxmlformats.org/officeDocument/2006/relationships" id="256" r:id="R723bd7a198c9481a"/>
    <p:sldId xmlns:r="http://schemas.openxmlformats.org/officeDocument/2006/relationships" id="257" r:id="R99479161a5bf426b"/>
    <p:sldId xmlns:r="http://schemas.openxmlformats.org/officeDocument/2006/relationships" id="258" r:id="R22221baa528b4694"/>
    <p:sldId xmlns:r="http://schemas.openxmlformats.org/officeDocument/2006/relationships" id="259" r:id="R34b72dabc85d47e5"/>
    <p:sldId xmlns:r="http://schemas.openxmlformats.org/officeDocument/2006/relationships" id="260" r:id="R55efc24be23f4234"/>
    <p:sldId xmlns:r="http://schemas.openxmlformats.org/officeDocument/2006/relationships" id="261" r:id="R14366e840cea430c"/>
    <p:sldId xmlns:r="http://schemas.openxmlformats.org/officeDocument/2006/relationships" id="262" r:id="Rfd03315507ca47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29bb04437740cf" /><Relationship Type="http://schemas.openxmlformats.org/officeDocument/2006/relationships/slide" Target="/ppt/slides/slide1.xml" Id="R723bd7a198c9481a" /><Relationship Type="http://schemas.openxmlformats.org/officeDocument/2006/relationships/slide" Target="/ppt/slides/slide2.xml" Id="R99479161a5bf426b" /><Relationship Type="http://schemas.openxmlformats.org/officeDocument/2006/relationships/slide" Target="/ppt/slides/slide3.xml" Id="R22221baa528b4694" /><Relationship Type="http://schemas.openxmlformats.org/officeDocument/2006/relationships/slide" Target="/ppt/slides/slide4.xml" Id="R34b72dabc85d47e5" /><Relationship Type="http://schemas.openxmlformats.org/officeDocument/2006/relationships/slide" Target="/ppt/slides/slide5.xml" Id="R55efc24be23f4234" /><Relationship Type="http://schemas.openxmlformats.org/officeDocument/2006/relationships/slide" Target="/ppt/slides/slide6.xml" Id="R14366e840cea430c" /><Relationship Type="http://schemas.openxmlformats.org/officeDocument/2006/relationships/slide" Target="/ppt/slides/slide7.xml" Id="Rfd03315507ca47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a39e6c35f040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219cc665394001" /><Relationship Type="http://schemas.openxmlformats.org/officeDocument/2006/relationships/theme" Target="/ppt/slideMasters/theme/theme1.xml" Id="Rabff4f7808de4f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219cc6653940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b53ccc75f54d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5975e59a4d462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ee308ae694a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f6a6b21a04b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452ec9d8bd45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53cbb869484cc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40c271cdd344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OJAF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OJAF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−112 820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863 382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14 772 144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14 954 501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JACOB FIGENBAUM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Sandviksveien 163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52 16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af@jhr.as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989 092 073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