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0b5206657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a4c69e33e43bb"/>
  </p:sldMasterIdLst>
  <p:sldIdLst>
    <p:sldId xmlns:r="http://schemas.openxmlformats.org/officeDocument/2006/relationships" id="256" r:id="R86414a15edad4903"/>
    <p:sldId xmlns:r="http://schemas.openxmlformats.org/officeDocument/2006/relationships" id="257" r:id="Rdfc49779f5ae4f60"/>
    <p:sldId xmlns:r="http://schemas.openxmlformats.org/officeDocument/2006/relationships" id="258" r:id="Rd905507858374d16"/>
    <p:sldId xmlns:r="http://schemas.openxmlformats.org/officeDocument/2006/relationships" id="259" r:id="R5fd4ccd9bb534dce"/>
    <p:sldId xmlns:r="http://schemas.openxmlformats.org/officeDocument/2006/relationships" id="260" r:id="R9cafd80d212c4b84"/>
    <p:sldId xmlns:r="http://schemas.openxmlformats.org/officeDocument/2006/relationships" id="261" r:id="R4e97e152a50a40eb"/>
    <p:sldId xmlns:r="http://schemas.openxmlformats.org/officeDocument/2006/relationships" id="262" r:id="R45f8c71dfd7a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a4c69e33e43bb" /><Relationship Type="http://schemas.openxmlformats.org/officeDocument/2006/relationships/slide" Target="/ppt/slides/slide1.xml" Id="R86414a15edad4903" /><Relationship Type="http://schemas.openxmlformats.org/officeDocument/2006/relationships/slide" Target="/ppt/slides/slide2.xml" Id="Rdfc49779f5ae4f60" /><Relationship Type="http://schemas.openxmlformats.org/officeDocument/2006/relationships/slide" Target="/ppt/slides/slide3.xml" Id="Rd905507858374d16" /><Relationship Type="http://schemas.openxmlformats.org/officeDocument/2006/relationships/slide" Target="/ppt/slides/slide4.xml" Id="R5fd4ccd9bb534dce" /><Relationship Type="http://schemas.openxmlformats.org/officeDocument/2006/relationships/slide" Target="/ppt/slides/slide5.xml" Id="R9cafd80d212c4b84" /><Relationship Type="http://schemas.openxmlformats.org/officeDocument/2006/relationships/slide" Target="/ppt/slides/slide6.xml" Id="R4e97e152a50a40eb" /><Relationship Type="http://schemas.openxmlformats.org/officeDocument/2006/relationships/slide" Target="/ppt/slides/slide7.xml" Id="R45f8c71dfd7a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5ba51696b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b6020c3c4ed2" /><Relationship Type="http://schemas.openxmlformats.org/officeDocument/2006/relationships/theme" Target="/ppt/slideMasters/theme/theme1.xml" Id="Rc24f1552ea46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1b6020c3c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09a25425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d192a28a5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e25f2aa4c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8ba2146fc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fa28fe6c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d7b16a5d6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61720d23c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FLORAVEIEN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41 383 530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41 759 071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ARNE BJØRN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EVA MARIE K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57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