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62dc87d4b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32e05c2e240e7"/>
  </p:sldMasterIdLst>
  <p:sldIdLst>
    <p:sldId xmlns:r="http://schemas.openxmlformats.org/officeDocument/2006/relationships" id="256" r:id="R9da51209bfaa4758"/>
    <p:sldId xmlns:r="http://schemas.openxmlformats.org/officeDocument/2006/relationships" id="257" r:id="Rc3e619368c424a90"/>
    <p:sldId xmlns:r="http://schemas.openxmlformats.org/officeDocument/2006/relationships" id="258" r:id="R18bf9ef39c884565"/>
    <p:sldId xmlns:r="http://schemas.openxmlformats.org/officeDocument/2006/relationships" id="259" r:id="Rbb8584b665c74039"/>
    <p:sldId xmlns:r="http://schemas.openxmlformats.org/officeDocument/2006/relationships" id="260" r:id="Ra57cf0d993be4d57"/>
    <p:sldId xmlns:r="http://schemas.openxmlformats.org/officeDocument/2006/relationships" id="261" r:id="R50af8609a62240b3"/>
    <p:sldId xmlns:r="http://schemas.openxmlformats.org/officeDocument/2006/relationships" id="262" r:id="R9dbf6478b90a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32e05c2e240e7" /><Relationship Type="http://schemas.openxmlformats.org/officeDocument/2006/relationships/slide" Target="/ppt/slides/slide1.xml" Id="R9da51209bfaa4758" /><Relationship Type="http://schemas.openxmlformats.org/officeDocument/2006/relationships/slide" Target="/ppt/slides/slide2.xml" Id="Rc3e619368c424a90" /><Relationship Type="http://schemas.openxmlformats.org/officeDocument/2006/relationships/slide" Target="/ppt/slides/slide3.xml" Id="R18bf9ef39c884565" /><Relationship Type="http://schemas.openxmlformats.org/officeDocument/2006/relationships/slide" Target="/ppt/slides/slide4.xml" Id="Rbb8584b665c74039" /><Relationship Type="http://schemas.openxmlformats.org/officeDocument/2006/relationships/slide" Target="/ppt/slides/slide5.xml" Id="Ra57cf0d993be4d57" /><Relationship Type="http://schemas.openxmlformats.org/officeDocument/2006/relationships/slide" Target="/ppt/slides/slide6.xml" Id="R50af8609a62240b3" /><Relationship Type="http://schemas.openxmlformats.org/officeDocument/2006/relationships/slide" Target="/ppt/slides/slide7.xml" Id="R9dbf6478b90a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b8c6c14a748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746a83b3845a6" /><Relationship Type="http://schemas.openxmlformats.org/officeDocument/2006/relationships/theme" Target="/ppt/slideMasters/theme/theme1.xml" Id="Rd54dc92c514f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a746a83b3845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80f93c1ae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bb57de4fa4f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d1b15051f4f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e7432ad09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06fdca3fa40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2bfa43a084e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ed7f772b64a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ØSTHAGEN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ØSTHAGEN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15 979 386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16 379 985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TRULS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