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cc5e4a66f240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3a478237a54eff"/>
  </p:sldMasterIdLst>
  <p:sldIdLst>
    <p:sldId xmlns:r="http://schemas.openxmlformats.org/officeDocument/2006/relationships" id="256" r:id="Rf1724b70fc074090"/>
    <p:sldId xmlns:r="http://schemas.openxmlformats.org/officeDocument/2006/relationships" id="257" r:id="R44d9b889824a4155"/>
    <p:sldId xmlns:r="http://schemas.openxmlformats.org/officeDocument/2006/relationships" id="258" r:id="R437e46020a46444a"/>
    <p:sldId xmlns:r="http://schemas.openxmlformats.org/officeDocument/2006/relationships" id="259" r:id="R1c2f29a33e9940f0"/>
    <p:sldId xmlns:r="http://schemas.openxmlformats.org/officeDocument/2006/relationships" id="260" r:id="Rb0148b5e32784717"/>
    <p:sldId xmlns:r="http://schemas.openxmlformats.org/officeDocument/2006/relationships" id="261" r:id="Rfb1d0fb22b6c4f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3a478237a54eff" /><Relationship Type="http://schemas.openxmlformats.org/officeDocument/2006/relationships/slide" Target="/ppt/slides/slide1.xml" Id="Rf1724b70fc074090" /><Relationship Type="http://schemas.openxmlformats.org/officeDocument/2006/relationships/slide" Target="/ppt/slides/slide2.xml" Id="R44d9b889824a4155" /><Relationship Type="http://schemas.openxmlformats.org/officeDocument/2006/relationships/slide" Target="/ppt/slides/slide3.xml" Id="R437e46020a46444a" /><Relationship Type="http://schemas.openxmlformats.org/officeDocument/2006/relationships/slide" Target="/ppt/slides/slide4.xml" Id="R1c2f29a33e9940f0" /><Relationship Type="http://schemas.openxmlformats.org/officeDocument/2006/relationships/slide" Target="/ppt/slides/slide5.xml" Id="Rb0148b5e32784717" /><Relationship Type="http://schemas.openxmlformats.org/officeDocument/2006/relationships/slide" Target="/ppt/slides/slide6.xml" Id="Rfb1d0fb22b6c4f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32e6e0324847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b3a5b590845ba" /><Relationship Type="http://schemas.openxmlformats.org/officeDocument/2006/relationships/theme" Target="/ppt/slideMasters/theme/theme1.xml" Id="R5b6bcb35d66e45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8b3a5b590845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11381051d47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7b96266e845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cc57ea27b4f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4584a82c34c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764259b7b42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8467a021048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ØSTHAGEN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ØSTHAGEN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ØSTHAGEN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ØSTHAGEN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ØSTHAGEN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ØSTHAGEN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Østhagvegen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989 089 595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ØSTHAGEN INVEST AS</a:t>
            </a:r>
          </a:p>
        </p:txBody>
      </p:sp>
    </p:spTree>
  </p:cSld>
  <p:clrMapOvr>
    <a:masterClrMapping xmlns:a="http://schemas.openxmlformats.org/drawingml/2006/main"/>
  </p:clrMapOvr>
</p:sld>
</file>