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c6bc5edfda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a71393b6fa4468"/>
  </p:sldMasterIdLst>
  <p:sldIdLst>
    <p:sldId xmlns:r="http://schemas.openxmlformats.org/officeDocument/2006/relationships" id="256" r:id="R6c167b6d4d024a24"/>
    <p:sldId xmlns:r="http://schemas.openxmlformats.org/officeDocument/2006/relationships" id="257" r:id="R6ceb96b3ab514a8d"/>
    <p:sldId xmlns:r="http://schemas.openxmlformats.org/officeDocument/2006/relationships" id="258" r:id="Rf6bd6dc9ff9c4502"/>
    <p:sldId xmlns:r="http://schemas.openxmlformats.org/officeDocument/2006/relationships" id="259" r:id="R8adf025a4ae24d62"/>
    <p:sldId xmlns:r="http://schemas.openxmlformats.org/officeDocument/2006/relationships" id="260" r:id="R0b00f0025db24f5b"/>
    <p:sldId xmlns:r="http://schemas.openxmlformats.org/officeDocument/2006/relationships" id="261" r:id="R722968d193af4ff9"/>
    <p:sldId xmlns:r="http://schemas.openxmlformats.org/officeDocument/2006/relationships" id="262" r:id="R6b869523f435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71393b6fa4468" /><Relationship Type="http://schemas.openxmlformats.org/officeDocument/2006/relationships/slide" Target="/ppt/slides/slide1.xml" Id="R6c167b6d4d024a24" /><Relationship Type="http://schemas.openxmlformats.org/officeDocument/2006/relationships/slide" Target="/ppt/slides/slide2.xml" Id="R6ceb96b3ab514a8d" /><Relationship Type="http://schemas.openxmlformats.org/officeDocument/2006/relationships/slide" Target="/ppt/slides/slide3.xml" Id="Rf6bd6dc9ff9c4502" /><Relationship Type="http://schemas.openxmlformats.org/officeDocument/2006/relationships/slide" Target="/ppt/slides/slide4.xml" Id="R8adf025a4ae24d62" /><Relationship Type="http://schemas.openxmlformats.org/officeDocument/2006/relationships/slide" Target="/ppt/slides/slide5.xml" Id="R0b00f0025db24f5b" /><Relationship Type="http://schemas.openxmlformats.org/officeDocument/2006/relationships/slide" Target="/ppt/slides/slide6.xml" Id="R722968d193af4ff9" /><Relationship Type="http://schemas.openxmlformats.org/officeDocument/2006/relationships/slide" Target="/ppt/slides/slide7.xml" Id="R6b869523f435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6635ffbd946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479d293444fcb" /><Relationship Type="http://schemas.openxmlformats.org/officeDocument/2006/relationships/theme" Target="/ppt/slideMasters/theme/theme1.xml" Id="R2e96a42a8f93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c479d293444f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6680f9fa34f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685a2245641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1fc3c1fe2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affc7e32e49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a107361c248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8aa53052947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b7dd22efc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286 962 681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290 904 496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HERMAN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12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