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dc434c2ee6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1f95c2cd64a7d"/>
  </p:sldMasterIdLst>
  <p:sldIdLst>
    <p:sldId xmlns:r="http://schemas.openxmlformats.org/officeDocument/2006/relationships" id="256" r:id="R08dbfb0c21624197"/>
    <p:sldId xmlns:r="http://schemas.openxmlformats.org/officeDocument/2006/relationships" id="257" r:id="Re8678341be2e4769"/>
    <p:sldId xmlns:r="http://schemas.openxmlformats.org/officeDocument/2006/relationships" id="258" r:id="R3b7efe68c10f46ef"/>
    <p:sldId xmlns:r="http://schemas.openxmlformats.org/officeDocument/2006/relationships" id="259" r:id="R0e85c413551d407c"/>
    <p:sldId xmlns:r="http://schemas.openxmlformats.org/officeDocument/2006/relationships" id="260" r:id="Rc7c5be8ee15d4e20"/>
    <p:sldId xmlns:r="http://schemas.openxmlformats.org/officeDocument/2006/relationships" id="261" r:id="R946fe094721143bf"/>
    <p:sldId xmlns:r="http://schemas.openxmlformats.org/officeDocument/2006/relationships" id="262" r:id="R384848a268c6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1f95c2cd64a7d" /><Relationship Type="http://schemas.openxmlformats.org/officeDocument/2006/relationships/slide" Target="/ppt/slides/slide1.xml" Id="R08dbfb0c21624197" /><Relationship Type="http://schemas.openxmlformats.org/officeDocument/2006/relationships/slide" Target="/ppt/slides/slide2.xml" Id="Re8678341be2e4769" /><Relationship Type="http://schemas.openxmlformats.org/officeDocument/2006/relationships/slide" Target="/ppt/slides/slide3.xml" Id="R3b7efe68c10f46ef" /><Relationship Type="http://schemas.openxmlformats.org/officeDocument/2006/relationships/slide" Target="/ppt/slides/slide4.xml" Id="R0e85c413551d407c" /><Relationship Type="http://schemas.openxmlformats.org/officeDocument/2006/relationships/slide" Target="/ppt/slides/slide5.xml" Id="Rc7c5be8ee15d4e20" /><Relationship Type="http://schemas.openxmlformats.org/officeDocument/2006/relationships/slide" Target="/ppt/slides/slide6.xml" Id="R946fe094721143bf" /><Relationship Type="http://schemas.openxmlformats.org/officeDocument/2006/relationships/slide" Target="/ppt/slides/slide7.xml" Id="R384848a268c6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e240bb07b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99c5788124306" /><Relationship Type="http://schemas.openxmlformats.org/officeDocument/2006/relationships/theme" Target="/ppt/slideMasters/theme/theme1.xml" Id="R4556548526a2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99c578812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4e8392e1c4a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7abd7249b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4cf79cae5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5a8761edd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312d8303345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9d8147b3d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2a9d0477f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HØSE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93 102 504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93 261 480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MAGNAR  –  67,8 %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ALEXANDER  –  23,7 %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Bauneveien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