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c0abedaa143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f92de64a974834"/>
  </p:sldMasterIdLst>
  <p:sldIdLst>
    <p:sldId xmlns:r="http://schemas.openxmlformats.org/officeDocument/2006/relationships" id="256" r:id="R928c38d917124557"/>
    <p:sldId xmlns:r="http://schemas.openxmlformats.org/officeDocument/2006/relationships" id="257" r:id="R50c1829c8cfd466b"/>
    <p:sldId xmlns:r="http://schemas.openxmlformats.org/officeDocument/2006/relationships" id="258" r:id="Re9d56811723b402e"/>
    <p:sldId xmlns:r="http://schemas.openxmlformats.org/officeDocument/2006/relationships" id="259" r:id="Rfdded23dfa0d4162"/>
    <p:sldId xmlns:r="http://schemas.openxmlformats.org/officeDocument/2006/relationships" id="260" r:id="Rf3dddcaf1b8a4761"/>
    <p:sldId xmlns:r="http://schemas.openxmlformats.org/officeDocument/2006/relationships" id="261" r:id="Ra4e4f29c758d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92de64a974834" /><Relationship Type="http://schemas.openxmlformats.org/officeDocument/2006/relationships/slide" Target="/ppt/slides/slide1.xml" Id="R928c38d917124557" /><Relationship Type="http://schemas.openxmlformats.org/officeDocument/2006/relationships/slide" Target="/ppt/slides/slide2.xml" Id="R50c1829c8cfd466b" /><Relationship Type="http://schemas.openxmlformats.org/officeDocument/2006/relationships/slide" Target="/ppt/slides/slide3.xml" Id="Re9d56811723b402e" /><Relationship Type="http://schemas.openxmlformats.org/officeDocument/2006/relationships/slide" Target="/ppt/slides/slide4.xml" Id="Rfdded23dfa0d4162" /><Relationship Type="http://schemas.openxmlformats.org/officeDocument/2006/relationships/slide" Target="/ppt/slides/slide5.xml" Id="Rf3dddcaf1b8a4761" /><Relationship Type="http://schemas.openxmlformats.org/officeDocument/2006/relationships/slide" Target="/ppt/slides/slide6.xml" Id="Ra4e4f29c758d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d9255a1ca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b078cd92647ed" /><Relationship Type="http://schemas.openxmlformats.org/officeDocument/2006/relationships/theme" Target="/ppt/slideMasters/theme/theme1.xml" Id="Rf63fda5b5c41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db078cd92647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58d339bb7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9465bc9a1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cd1d1661e41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9e717436e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0d78b169449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38afa7f5f42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GASTROMIA CONSULTING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