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7292411ed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a00d9e5b54727"/>
  </p:sldMasterIdLst>
  <p:sldIdLst>
    <p:sldId xmlns:r="http://schemas.openxmlformats.org/officeDocument/2006/relationships" id="256" r:id="R7ccad1c8a0944c0b"/>
    <p:sldId xmlns:r="http://schemas.openxmlformats.org/officeDocument/2006/relationships" id="257" r:id="Rf322d4b4c06b4fc3"/>
    <p:sldId xmlns:r="http://schemas.openxmlformats.org/officeDocument/2006/relationships" id="258" r:id="Rce11435e0f9e42fc"/>
    <p:sldId xmlns:r="http://schemas.openxmlformats.org/officeDocument/2006/relationships" id="259" r:id="Ra600d33aae2347f0"/>
    <p:sldId xmlns:r="http://schemas.openxmlformats.org/officeDocument/2006/relationships" id="260" r:id="Rb93f3da5de454f78"/>
    <p:sldId xmlns:r="http://schemas.openxmlformats.org/officeDocument/2006/relationships" id="261" r:id="R540ec95563bf4c61"/>
    <p:sldId xmlns:r="http://schemas.openxmlformats.org/officeDocument/2006/relationships" id="262" r:id="R9238f109a1a8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a00d9e5b54727" /><Relationship Type="http://schemas.openxmlformats.org/officeDocument/2006/relationships/slide" Target="/ppt/slides/slide1.xml" Id="R7ccad1c8a0944c0b" /><Relationship Type="http://schemas.openxmlformats.org/officeDocument/2006/relationships/slide" Target="/ppt/slides/slide2.xml" Id="Rf322d4b4c06b4fc3" /><Relationship Type="http://schemas.openxmlformats.org/officeDocument/2006/relationships/slide" Target="/ppt/slides/slide3.xml" Id="Rce11435e0f9e42fc" /><Relationship Type="http://schemas.openxmlformats.org/officeDocument/2006/relationships/slide" Target="/ppt/slides/slide4.xml" Id="Ra600d33aae2347f0" /><Relationship Type="http://schemas.openxmlformats.org/officeDocument/2006/relationships/slide" Target="/ppt/slides/slide5.xml" Id="Rb93f3da5de454f78" /><Relationship Type="http://schemas.openxmlformats.org/officeDocument/2006/relationships/slide" Target="/ppt/slides/slide6.xml" Id="R540ec95563bf4c61" /><Relationship Type="http://schemas.openxmlformats.org/officeDocument/2006/relationships/slide" Target="/ppt/slides/slide7.xml" Id="R9238f109a1a8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7e295e3b1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8a60bbd44457" /><Relationship Type="http://schemas.openxmlformats.org/officeDocument/2006/relationships/theme" Target="/ppt/slideMasters/theme/theme1.xml" Id="Rb0d451af8854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d8a60bbd4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0e41ca478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935ed7779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82514a88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530f69ee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74681f8c1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386040a9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34f36d36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