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f34132d8343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e6464ddf2482f"/>
  </p:sldMasterIdLst>
  <p:sldIdLst>
    <p:sldId xmlns:r="http://schemas.openxmlformats.org/officeDocument/2006/relationships" id="256" r:id="R4c2282b9367648e4"/>
    <p:sldId xmlns:r="http://schemas.openxmlformats.org/officeDocument/2006/relationships" id="257" r:id="Rfd18523890934fe4"/>
    <p:sldId xmlns:r="http://schemas.openxmlformats.org/officeDocument/2006/relationships" id="258" r:id="R272c1f05a2ff4be0"/>
    <p:sldId xmlns:r="http://schemas.openxmlformats.org/officeDocument/2006/relationships" id="259" r:id="R83680d9ba79548c0"/>
    <p:sldId xmlns:r="http://schemas.openxmlformats.org/officeDocument/2006/relationships" id="260" r:id="R7a7c8a43e328474c"/>
    <p:sldId xmlns:r="http://schemas.openxmlformats.org/officeDocument/2006/relationships" id="261" r:id="Rc4daeab0d491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e6464ddf2482f" /><Relationship Type="http://schemas.openxmlformats.org/officeDocument/2006/relationships/slide" Target="/ppt/slides/slide1.xml" Id="R4c2282b9367648e4" /><Relationship Type="http://schemas.openxmlformats.org/officeDocument/2006/relationships/slide" Target="/ppt/slides/slide2.xml" Id="Rfd18523890934fe4" /><Relationship Type="http://schemas.openxmlformats.org/officeDocument/2006/relationships/slide" Target="/ppt/slides/slide3.xml" Id="R272c1f05a2ff4be0" /><Relationship Type="http://schemas.openxmlformats.org/officeDocument/2006/relationships/slide" Target="/ppt/slides/slide4.xml" Id="R83680d9ba79548c0" /><Relationship Type="http://schemas.openxmlformats.org/officeDocument/2006/relationships/slide" Target="/ppt/slides/slide5.xml" Id="R7a7c8a43e328474c" /><Relationship Type="http://schemas.openxmlformats.org/officeDocument/2006/relationships/slide" Target="/ppt/slides/slide6.xml" Id="Rc4daeab0d491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f9f8ef9f349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5a283209c4dd0" /><Relationship Type="http://schemas.openxmlformats.org/officeDocument/2006/relationships/theme" Target="/ppt/slideMasters/theme/theme1.xml" Id="Rb09333301122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5a283209c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eba7dfa6948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cb08e381146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4409e5e5c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c843f79c3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4145c6b7542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2bedb4552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post@aretorevisjon.no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www.aretorevisjon.no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989 087 126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