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6552ac547d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c043e5a7444dd"/>
  </p:sldMasterIdLst>
  <p:sldIdLst>
    <p:sldId xmlns:r="http://schemas.openxmlformats.org/officeDocument/2006/relationships" id="256" r:id="R869cc9ba88a14a29"/>
    <p:sldId xmlns:r="http://schemas.openxmlformats.org/officeDocument/2006/relationships" id="257" r:id="Rfbf3496f7f714450"/>
    <p:sldId xmlns:r="http://schemas.openxmlformats.org/officeDocument/2006/relationships" id="258" r:id="Rbbee5a560eba4020"/>
    <p:sldId xmlns:r="http://schemas.openxmlformats.org/officeDocument/2006/relationships" id="259" r:id="R39aae192a6ae4d1c"/>
    <p:sldId xmlns:r="http://schemas.openxmlformats.org/officeDocument/2006/relationships" id="260" r:id="R377202e58e4f4203"/>
    <p:sldId xmlns:r="http://schemas.openxmlformats.org/officeDocument/2006/relationships" id="261" r:id="R881a3a4d608e47c8"/>
    <p:sldId xmlns:r="http://schemas.openxmlformats.org/officeDocument/2006/relationships" id="262" r:id="Rc63727f47e4c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c043e5a7444dd" /><Relationship Type="http://schemas.openxmlformats.org/officeDocument/2006/relationships/slide" Target="/ppt/slides/slide1.xml" Id="R869cc9ba88a14a29" /><Relationship Type="http://schemas.openxmlformats.org/officeDocument/2006/relationships/slide" Target="/ppt/slides/slide2.xml" Id="Rfbf3496f7f714450" /><Relationship Type="http://schemas.openxmlformats.org/officeDocument/2006/relationships/slide" Target="/ppt/slides/slide3.xml" Id="Rbbee5a560eba4020" /><Relationship Type="http://schemas.openxmlformats.org/officeDocument/2006/relationships/slide" Target="/ppt/slides/slide4.xml" Id="R39aae192a6ae4d1c" /><Relationship Type="http://schemas.openxmlformats.org/officeDocument/2006/relationships/slide" Target="/ppt/slides/slide5.xml" Id="R377202e58e4f4203" /><Relationship Type="http://schemas.openxmlformats.org/officeDocument/2006/relationships/slide" Target="/ppt/slides/slide6.xml" Id="R881a3a4d608e47c8" /><Relationship Type="http://schemas.openxmlformats.org/officeDocument/2006/relationships/slide" Target="/ppt/slides/slide7.xml" Id="Rc63727f47e4c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d02e48507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3bc26892e463d" /><Relationship Type="http://schemas.openxmlformats.org/officeDocument/2006/relationships/theme" Target="/ppt/slideMasters/theme/theme1.xml" Id="R65e818a3b6ea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3bc26892e46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83412aa1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b46c1b279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d6dddc1ea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c04d449ae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892de6e624c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6c0b76db040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af8c07cc64d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−300 493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4 329 092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 Gjestlands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