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953a8810a47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d5302ed404845"/>
  </p:sldMasterIdLst>
  <p:sldIdLst>
    <p:sldId xmlns:r="http://schemas.openxmlformats.org/officeDocument/2006/relationships" id="256" r:id="Rc0155494f7874d5f"/>
    <p:sldId xmlns:r="http://schemas.openxmlformats.org/officeDocument/2006/relationships" id="257" r:id="Re4a0ee042d184f52"/>
    <p:sldId xmlns:r="http://schemas.openxmlformats.org/officeDocument/2006/relationships" id="258" r:id="Rdbc438b09582474b"/>
    <p:sldId xmlns:r="http://schemas.openxmlformats.org/officeDocument/2006/relationships" id="259" r:id="R2f798e94df2d4a8b"/>
    <p:sldId xmlns:r="http://schemas.openxmlformats.org/officeDocument/2006/relationships" id="260" r:id="R5e0fce8daaa540ed"/>
    <p:sldId xmlns:r="http://schemas.openxmlformats.org/officeDocument/2006/relationships" id="261" r:id="R3cf06583d7aa4a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d5302ed404845" /><Relationship Type="http://schemas.openxmlformats.org/officeDocument/2006/relationships/slide" Target="/ppt/slides/slide1.xml" Id="Rc0155494f7874d5f" /><Relationship Type="http://schemas.openxmlformats.org/officeDocument/2006/relationships/slide" Target="/ppt/slides/slide2.xml" Id="Re4a0ee042d184f52" /><Relationship Type="http://schemas.openxmlformats.org/officeDocument/2006/relationships/slide" Target="/ppt/slides/slide3.xml" Id="Rdbc438b09582474b" /><Relationship Type="http://schemas.openxmlformats.org/officeDocument/2006/relationships/slide" Target="/ppt/slides/slide4.xml" Id="R2f798e94df2d4a8b" /><Relationship Type="http://schemas.openxmlformats.org/officeDocument/2006/relationships/slide" Target="/ppt/slides/slide5.xml" Id="R5e0fce8daaa540ed" /><Relationship Type="http://schemas.openxmlformats.org/officeDocument/2006/relationships/slide" Target="/ppt/slides/slide6.xml" Id="R3cf06583d7aa4a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52361fcd5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72c0bcd564672" /><Relationship Type="http://schemas.openxmlformats.org/officeDocument/2006/relationships/theme" Target="/ppt/slideMasters/theme/theme1.xml" Id="Rc9afbc84bdac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72c0bcd56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d7fbfaedc47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c9136a43a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27eeb3375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af1cc98fd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217a588c9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5cdc0287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ble etablert [år] og holder til i Dønna.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200 905 533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201 289 544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Storviks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8820 Dønna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